
<file path=[Content_Types].xml><?xml version="1.0" encoding="utf-8"?>
<Types xmlns="http://schemas.openxmlformats.org/package/2006/content-types">
  <Default Extension="docx" ContentType="application/vnd.openxmlformats-officedocument.wordprocessingml.document"/>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3.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759" r:id="rId5"/>
    <p:sldMasterId id="2147483733" r:id="rId6"/>
    <p:sldMasterId id="2147483772" r:id="rId7"/>
  </p:sldMasterIdLst>
  <p:notesMasterIdLst>
    <p:notesMasterId r:id="rId26"/>
  </p:notesMasterIdLst>
  <p:sldIdLst>
    <p:sldId id="293" r:id="rId8"/>
    <p:sldId id="2740" r:id="rId9"/>
    <p:sldId id="3450" r:id="rId10"/>
    <p:sldId id="3452" r:id="rId11"/>
    <p:sldId id="1002" r:id="rId12"/>
    <p:sldId id="3204" r:id="rId13"/>
    <p:sldId id="3454" r:id="rId14"/>
    <p:sldId id="3347" r:id="rId15"/>
    <p:sldId id="3353" r:id="rId16"/>
    <p:sldId id="3339" r:id="rId17"/>
    <p:sldId id="380" r:id="rId18"/>
    <p:sldId id="3449" r:id="rId19"/>
    <p:sldId id="3451" r:id="rId20"/>
    <p:sldId id="309" r:id="rId21"/>
    <p:sldId id="3453" r:id="rId22"/>
    <p:sldId id="3436" r:id="rId23"/>
    <p:sldId id="1164" r:id="rId24"/>
    <p:sldId id="3241" r:id="rId25"/>
  </p:sldIdLst>
  <p:sldSz cx="9144000" cy="5143500" type="screen16x9"/>
  <p:notesSz cx="6858000" cy="99456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133"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CEC2"/>
    <a:srgbClr val="B42E3E"/>
    <a:srgbClr val="629080"/>
    <a:srgbClr val="B42E34"/>
    <a:srgbClr val="7D0049"/>
    <a:srgbClr val="9397CB"/>
    <a:srgbClr val="7ED0E0"/>
    <a:srgbClr val="E6BB83"/>
    <a:srgbClr val="E6B4BB"/>
    <a:srgbClr val="E1A3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440" autoAdjust="0"/>
    <p:restoredTop sz="95507" autoAdjust="0"/>
  </p:normalViewPr>
  <p:slideViewPr>
    <p:cSldViewPr snapToGrid="0">
      <p:cViewPr varScale="1">
        <p:scale>
          <a:sx n="109" d="100"/>
          <a:sy n="109" d="100"/>
        </p:scale>
        <p:origin x="72" y="294"/>
      </p:cViewPr>
      <p:guideLst>
        <p:guide orient="horz" pos="1620"/>
        <p:guide pos="2880"/>
      </p:guideLst>
    </p:cSldViewPr>
  </p:slideViewPr>
  <p:outlineViewPr>
    <p:cViewPr>
      <p:scale>
        <a:sx n="33" d="100"/>
        <a:sy n="33" d="100"/>
      </p:scale>
      <p:origin x="0" y="-321"/>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5" d="100"/>
          <a:sy n="65" d="100"/>
        </p:scale>
        <p:origin x="2658" y="42"/>
      </p:cViewPr>
      <p:guideLst>
        <p:guide orient="horz" pos="3133"/>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image" Target="../media/image5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1800" cy="497285"/>
          </a:xfrm>
          <a:prstGeom prst="rect">
            <a:avLst/>
          </a:prstGeom>
        </p:spPr>
        <p:txBody>
          <a:bodyPr vert="horz" lIns="91896" tIns="45948" rIns="91896" bIns="45948" rtlCol="0"/>
          <a:lstStyle>
            <a:lvl1pPr algn="l">
              <a:defRPr sz="1200"/>
            </a:lvl1pPr>
          </a:lstStyle>
          <a:p>
            <a:endParaRPr lang="en-GB"/>
          </a:p>
        </p:txBody>
      </p:sp>
      <p:sp>
        <p:nvSpPr>
          <p:cNvPr id="3" name="Date Placeholder 2"/>
          <p:cNvSpPr>
            <a:spLocks noGrp="1"/>
          </p:cNvSpPr>
          <p:nvPr>
            <p:ph type="dt" idx="1"/>
          </p:nvPr>
        </p:nvSpPr>
        <p:spPr>
          <a:xfrm>
            <a:off x="3884616" y="1"/>
            <a:ext cx="2971800" cy="497285"/>
          </a:xfrm>
          <a:prstGeom prst="rect">
            <a:avLst/>
          </a:prstGeom>
        </p:spPr>
        <p:txBody>
          <a:bodyPr vert="horz" lIns="91896" tIns="45948" rIns="91896" bIns="45948" rtlCol="0"/>
          <a:lstStyle>
            <a:lvl1pPr algn="r">
              <a:defRPr sz="1200"/>
            </a:lvl1pPr>
          </a:lstStyle>
          <a:p>
            <a:fld id="{5FE1ED75-CFE2-46A1-B1D0-AB7C91AD60E0}" type="datetimeFigureOut">
              <a:rPr lang="en-GB" smtClean="0"/>
              <a:pPr/>
              <a:t>20/10/2020</a:t>
            </a:fld>
            <a:endParaRPr lang="en-GB"/>
          </a:p>
        </p:txBody>
      </p:sp>
      <p:sp>
        <p:nvSpPr>
          <p:cNvPr id="4" name="Slide Image Placeholder 3"/>
          <p:cNvSpPr>
            <a:spLocks noGrp="1" noRot="1" noChangeAspect="1"/>
          </p:cNvSpPr>
          <p:nvPr>
            <p:ph type="sldImg" idx="2"/>
          </p:nvPr>
        </p:nvSpPr>
        <p:spPr>
          <a:xfrm>
            <a:off x="114300" y="746125"/>
            <a:ext cx="6629400" cy="3729038"/>
          </a:xfrm>
          <a:prstGeom prst="rect">
            <a:avLst/>
          </a:prstGeom>
          <a:noFill/>
          <a:ln w="12700">
            <a:solidFill>
              <a:prstClr val="black"/>
            </a:solidFill>
          </a:ln>
        </p:spPr>
        <p:txBody>
          <a:bodyPr vert="horz" lIns="91896" tIns="45948" rIns="91896" bIns="45948" rtlCol="0" anchor="ctr"/>
          <a:lstStyle/>
          <a:p>
            <a:endParaRPr lang="en-GB"/>
          </a:p>
        </p:txBody>
      </p:sp>
      <p:sp>
        <p:nvSpPr>
          <p:cNvPr id="5" name="Notes Placeholder 4"/>
          <p:cNvSpPr>
            <a:spLocks noGrp="1"/>
          </p:cNvSpPr>
          <p:nvPr>
            <p:ph type="body" sz="quarter" idx="3"/>
          </p:nvPr>
        </p:nvSpPr>
        <p:spPr>
          <a:xfrm>
            <a:off x="685801" y="4724205"/>
            <a:ext cx="5486400" cy="4475559"/>
          </a:xfrm>
          <a:prstGeom prst="rect">
            <a:avLst/>
          </a:prstGeom>
        </p:spPr>
        <p:txBody>
          <a:bodyPr vert="horz" lIns="91896" tIns="45948" rIns="91896" bIns="4594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446678"/>
            <a:ext cx="2971800" cy="497285"/>
          </a:xfrm>
          <a:prstGeom prst="rect">
            <a:avLst/>
          </a:prstGeom>
        </p:spPr>
        <p:txBody>
          <a:bodyPr vert="horz" lIns="91896" tIns="45948" rIns="91896" bIns="45948" rtlCol="0" anchor="b"/>
          <a:lstStyle>
            <a:lvl1pPr algn="l">
              <a:defRPr sz="1200"/>
            </a:lvl1pPr>
          </a:lstStyle>
          <a:p>
            <a:endParaRPr lang="en-GB"/>
          </a:p>
        </p:txBody>
      </p:sp>
      <p:sp>
        <p:nvSpPr>
          <p:cNvPr id="7" name="Slide Number Placeholder 6"/>
          <p:cNvSpPr>
            <a:spLocks noGrp="1"/>
          </p:cNvSpPr>
          <p:nvPr>
            <p:ph type="sldNum" sz="quarter" idx="5"/>
          </p:nvPr>
        </p:nvSpPr>
        <p:spPr>
          <a:xfrm>
            <a:off x="3884616" y="9446678"/>
            <a:ext cx="2971800" cy="497285"/>
          </a:xfrm>
          <a:prstGeom prst="rect">
            <a:avLst/>
          </a:prstGeom>
        </p:spPr>
        <p:txBody>
          <a:bodyPr vert="horz" lIns="91896" tIns="45948" rIns="91896" bIns="45948" rtlCol="0" anchor="b"/>
          <a:lstStyle>
            <a:lvl1pPr algn="r">
              <a:defRPr sz="1200"/>
            </a:lvl1pPr>
          </a:lstStyle>
          <a:p>
            <a:fld id="{85693C27-12E8-4F52-BE81-0939DA47E490}" type="slidenum">
              <a:rPr lang="en-GB" smtClean="0"/>
              <a:pPr/>
              <a:t>‹#›</a:t>
            </a:fld>
            <a:endParaRPr lang="en-GB"/>
          </a:p>
        </p:txBody>
      </p:sp>
    </p:spTree>
    <p:extLst>
      <p:ext uri="{BB962C8B-B14F-4D97-AF65-F5344CB8AC3E}">
        <p14:creationId xmlns:p14="http://schemas.microsoft.com/office/powerpoint/2010/main" val="20611851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ja-JP" altLang="en-US" sz="1600" dirty="0"/>
              <a:t>それでは、</a:t>
            </a:r>
            <a:r>
              <a:rPr lang="en-US" altLang="ja-JP" sz="1600" dirty="0"/>
              <a:t>CDP</a:t>
            </a:r>
            <a:r>
              <a:rPr lang="ja-JP" altLang="en-US" sz="1600" dirty="0"/>
              <a:t>のキャピタルマーケットとのかかわり、そして</a:t>
            </a:r>
            <a:r>
              <a:rPr lang="en-US" altLang="ja-JP" sz="1600" dirty="0"/>
              <a:t>CDP</a:t>
            </a:r>
            <a:r>
              <a:rPr lang="ja-JP" altLang="en-US" sz="1600" dirty="0"/>
              <a:t>の活動に賛同頂いく署名機関、についてご説明させて頂きます。</a:t>
            </a:r>
            <a:endParaRPr lang="en-US" altLang="ja-JP" sz="1600" dirty="0"/>
          </a:p>
          <a:p>
            <a:endParaRPr lang="en-US" sz="1600" dirty="0"/>
          </a:p>
        </p:txBody>
      </p:sp>
      <p:sp>
        <p:nvSpPr>
          <p:cNvPr id="4" name="Slide Number Placeholder 3"/>
          <p:cNvSpPr>
            <a:spLocks noGrp="1"/>
          </p:cNvSpPr>
          <p:nvPr>
            <p:ph type="sldNum" sz="quarter" idx="10"/>
          </p:nvPr>
        </p:nvSpPr>
        <p:spPr/>
        <p:txBody>
          <a:bodyPr/>
          <a:lstStyle/>
          <a:p>
            <a:fld id="{85693C27-12E8-4F52-BE81-0939DA47E490}" type="slidenum">
              <a:rPr lang="en-GB" smtClean="0"/>
              <a:pPr/>
              <a:t>1</a:t>
            </a:fld>
            <a:endParaRPr lang="en-GB"/>
          </a:p>
        </p:txBody>
      </p:sp>
    </p:spTree>
    <p:extLst>
      <p:ext uri="{BB962C8B-B14F-4D97-AF65-F5344CB8AC3E}">
        <p14:creationId xmlns:p14="http://schemas.microsoft.com/office/powerpoint/2010/main" val="30305336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 y="746125"/>
            <a:ext cx="6629400" cy="3729038"/>
          </a:xfrm>
        </p:spPr>
      </p:sp>
      <p:sp>
        <p:nvSpPr>
          <p:cNvPr id="3" name="ノート プレースホルダー 2"/>
          <p:cNvSpPr>
            <a:spLocks noGrp="1"/>
          </p:cNvSpPr>
          <p:nvPr>
            <p:ph type="body" idx="1"/>
          </p:nvPr>
        </p:nvSpPr>
        <p:spPr>
          <a:xfrm>
            <a:off x="685800" y="4723141"/>
            <a:ext cx="5486400" cy="4475559"/>
          </a:xfrm>
        </p:spPr>
        <p:txBody>
          <a:bodyPr>
            <a:normAutofit/>
          </a:bodyPr>
          <a:lstStyle/>
          <a:p>
            <a:r>
              <a:rPr kumimoji="1" lang="ja-JP" altLang="en-US" sz="1400" dirty="0"/>
              <a:t>この表は、署名機関が利用可能なデータの例です。有料と無料があります。</a:t>
            </a:r>
            <a:endParaRPr kumimoji="1" lang="en-US" altLang="ja-JP" sz="1400" dirty="0"/>
          </a:p>
          <a:p>
            <a:endParaRPr kumimoji="1" lang="en-US" altLang="ja-JP" sz="1400" dirty="0"/>
          </a:p>
          <a:p>
            <a:r>
              <a:rPr kumimoji="1" lang="ja-JP" altLang="en-US" sz="1400" dirty="0"/>
              <a:t>ご参考にして頂ければと思います。</a:t>
            </a:r>
            <a:endParaRPr kumimoji="1" lang="en-US" altLang="ja-JP" sz="1400" dirty="0"/>
          </a:p>
          <a:p>
            <a:endParaRPr kumimoji="1" lang="ja-JP" altLang="en-US" sz="1400" dirty="0"/>
          </a:p>
        </p:txBody>
      </p:sp>
      <p:sp>
        <p:nvSpPr>
          <p:cNvPr id="4" name="スライド番号プレースホルダー 3"/>
          <p:cNvSpPr>
            <a:spLocks noGrp="1"/>
          </p:cNvSpPr>
          <p:nvPr>
            <p:ph type="sldNum" sz="quarter" idx="5"/>
          </p:nvPr>
        </p:nvSpPr>
        <p:spPr/>
        <p:txBody>
          <a:bodyPr/>
          <a:lstStyle/>
          <a:p>
            <a:fld id="{85693C27-12E8-4F52-BE81-0939DA47E490}" type="slidenum">
              <a:rPr lang="en-GB" smtClean="0"/>
              <a:pPr/>
              <a:t>10</a:t>
            </a:fld>
            <a:endParaRPr lang="en-GB"/>
          </a:p>
        </p:txBody>
      </p:sp>
    </p:spTree>
    <p:extLst>
      <p:ext uri="{BB962C8B-B14F-4D97-AF65-F5344CB8AC3E}">
        <p14:creationId xmlns:p14="http://schemas.microsoft.com/office/powerpoint/2010/main" val="2998771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normAutofit/>
          </a:bodyPr>
          <a:lstStyle/>
          <a:p>
            <a:r>
              <a:rPr kumimoji="1" lang="ja-JP" altLang="en-US" sz="1600" dirty="0"/>
              <a:t>次に、データ以外も含めて、リソースを紹介いたします。</a:t>
            </a:r>
            <a:endParaRPr kumimoji="1" lang="en-US" altLang="ja-JP" sz="1600" dirty="0"/>
          </a:p>
          <a:p>
            <a:endParaRPr kumimoji="1" lang="en-US" altLang="ja-JP" sz="1600" dirty="0"/>
          </a:p>
          <a:p>
            <a:r>
              <a:rPr kumimoji="1" lang="en-US" altLang="ja-JP" sz="1600" dirty="0"/>
              <a:t>2</a:t>
            </a:r>
            <a:r>
              <a:rPr kumimoji="1" lang="ja-JP" altLang="en-US" sz="1600" dirty="0"/>
              <a:t>つ目にあるのが、先に塚本が説明しました気温上昇スコアです。企業の分析、エンゲージメントの他、ポートフォリオ分析等に活用可能です。</a:t>
            </a:r>
            <a:endParaRPr kumimoji="1" lang="en-US" altLang="ja-JP" sz="1600" dirty="0"/>
          </a:p>
          <a:p>
            <a:endParaRPr kumimoji="1" lang="en-US" altLang="ja-JP" sz="1600" dirty="0"/>
          </a:p>
          <a:p>
            <a:r>
              <a:rPr kumimoji="1" lang="en-US" altLang="ja-JP" sz="1600" dirty="0"/>
              <a:t>3</a:t>
            </a:r>
            <a:r>
              <a:rPr kumimoji="1" lang="ja-JP" altLang="en-US" sz="1600" dirty="0"/>
              <a:t>つ目が、ファンドの気候格付けであるクライメトリクスです。こちらは、ファンドの気候対応を測定するもので、葉っぱの数で評価します。</a:t>
            </a:r>
            <a:r>
              <a:rPr kumimoji="1" lang="en-US" altLang="ja-JP" sz="1600" dirty="0"/>
              <a:t>5</a:t>
            </a:r>
            <a:r>
              <a:rPr kumimoji="1" lang="ja-JP" altLang="en-US" sz="1600" dirty="0"/>
              <a:t>葉っぱが最も高い評価となります。日本の運用会社のファンドにも</a:t>
            </a:r>
            <a:r>
              <a:rPr kumimoji="1" lang="en-US" altLang="ja-JP" sz="1600" dirty="0"/>
              <a:t>5</a:t>
            </a:r>
            <a:r>
              <a:rPr kumimoji="1" lang="ja-JP" altLang="en-US" sz="1600" dirty="0"/>
              <a:t>葉っぱのファンドがあります。</a:t>
            </a:r>
            <a:r>
              <a:rPr kumimoji="1" lang="en-US" altLang="ja-JP" sz="1600" dirty="0"/>
              <a:t>1</a:t>
            </a:r>
            <a:r>
              <a:rPr kumimoji="1" lang="ja-JP" altLang="en-US" sz="1600" dirty="0"/>
              <a:t>万ファンドに葉っぱが付与されており、葉っぱ数は無料で検索できます。</a:t>
            </a:r>
            <a:endParaRPr kumimoji="1" lang="en-US" altLang="ja-JP" sz="1600" dirty="0"/>
          </a:p>
          <a:p>
            <a:r>
              <a:rPr kumimoji="1" lang="ja-JP" altLang="en-US" sz="1600" dirty="0"/>
              <a:t>また、署名機関には、有料となりますが、個別ファンドの評価レポートを作成いたします。</a:t>
            </a:r>
            <a:endParaRPr kumimoji="1" lang="en-US" altLang="ja-JP" sz="1600" dirty="0"/>
          </a:p>
          <a:p>
            <a:endParaRPr kumimoji="1" lang="en-US" altLang="ja-JP" sz="1600" dirty="0"/>
          </a:p>
          <a:p>
            <a:r>
              <a:rPr kumimoji="1" lang="en-US" altLang="ja-JP" sz="1600" dirty="0"/>
              <a:t>4</a:t>
            </a:r>
            <a:r>
              <a:rPr kumimoji="1" lang="ja-JP" altLang="en-US" sz="1600" dirty="0"/>
              <a:t>つめが、</a:t>
            </a:r>
            <a:r>
              <a:rPr kumimoji="1" lang="en-US" altLang="ja-JP" sz="1600" dirty="0"/>
              <a:t>CDP</a:t>
            </a:r>
            <a:r>
              <a:rPr kumimoji="1" lang="ja-JP" altLang="en-US" sz="1600" dirty="0"/>
              <a:t>フォレストチャンピオンズという、個別勉強会の参加です。</a:t>
            </a:r>
            <a:r>
              <a:rPr kumimoji="1" lang="en-US" altLang="ja-JP" sz="1600" dirty="0"/>
              <a:t>CDP</a:t>
            </a:r>
            <a:r>
              <a:rPr kumimoji="1" lang="ja-JP" altLang="en-US" sz="1600" dirty="0"/>
              <a:t>のフォレスト専門家が、１対</a:t>
            </a:r>
            <a:r>
              <a:rPr kumimoji="1" lang="en-US" altLang="ja-JP" sz="1600" dirty="0"/>
              <a:t>1</a:t>
            </a:r>
            <a:r>
              <a:rPr kumimoji="1" lang="ja-JP" altLang="en-US" sz="1600" dirty="0"/>
              <a:t>でレクチャーします。日本からは４署名機関が参加しております。</a:t>
            </a:r>
            <a:endParaRPr kumimoji="1" lang="en-US" altLang="ja-JP" sz="1600" dirty="0"/>
          </a:p>
          <a:p>
            <a:endParaRPr kumimoji="1" lang="en-US" altLang="ja-JP" sz="1600" dirty="0"/>
          </a:p>
          <a:p>
            <a:endParaRPr kumimoji="1" lang="ja-JP" altLang="en-US" sz="1600" dirty="0"/>
          </a:p>
        </p:txBody>
      </p:sp>
      <p:sp>
        <p:nvSpPr>
          <p:cNvPr id="4" name="スライド番号プレースホルダー 3"/>
          <p:cNvSpPr>
            <a:spLocks noGrp="1"/>
          </p:cNvSpPr>
          <p:nvPr>
            <p:ph type="sldNum" sz="quarter" idx="5"/>
          </p:nvPr>
        </p:nvSpPr>
        <p:spPr/>
        <p:txBody>
          <a:bodyPr/>
          <a:lstStyle/>
          <a:p>
            <a:fld id="{85693C27-12E8-4F52-BE81-0939DA47E490}" type="slidenum">
              <a:rPr lang="en-GB" smtClean="0"/>
              <a:pPr/>
              <a:t>11</a:t>
            </a:fld>
            <a:endParaRPr lang="en-GB" dirty="0"/>
          </a:p>
        </p:txBody>
      </p:sp>
    </p:spTree>
    <p:extLst>
      <p:ext uri="{BB962C8B-B14F-4D97-AF65-F5344CB8AC3E}">
        <p14:creationId xmlns:p14="http://schemas.microsoft.com/office/powerpoint/2010/main" val="14530805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normAutofit/>
          </a:bodyPr>
          <a:lstStyle/>
          <a:p>
            <a:r>
              <a:rPr kumimoji="1" lang="en-US" altLang="ja-JP" sz="1600" dirty="0"/>
              <a:t>5</a:t>
            </a:r>
            <a:r>
              <a:rPr kumimoji="1" lang="ja-JP" altLang="en-US" sz="1600" dirty="0"/>
              <a:t>つ目のリソースは、</a:t>
            </a:r>
            <a:r>
              <a:rPr kumimoji="1" lang="en-US" altLang="ja-JP" sz="1600" dirty="0"/>
              <a:t>CDP</a:t>
            </a:r>
            <a:r>
              <a:rPr kumimoji="1" lang="ja-JP" altLang="en-US" sz="1600" dirty="0"/>
              <a:t>のインベスタ</a:t>
            </a:r>
            <a:r>
              <a:rPr kumimoji="1" lang="en-US" altLang="ja-JP" sz="1600" dirty="0"/>
              <a:t>―</a:t>
            </a:r>
            <a:r>
              <a:rPr kumimoji="1" lang="ja-JP" altLang="en-US" sz="1600" dirty="0"/>
              <a:t>リサーチです。</a:t>
            </a:r>
            <a:endParaRPr kumimoji="1" lang="en-US" altLang="ja-JP" sz="1600" dirty="0"/>
          </a:p>
          <a:p>
            <a:r>
              <a:rPr kumimoji="1" lang="en-US" altLang="ja-JP" sz="1600" dirty="0"/>
              <a:t>TCFD</a:t>
            </a:r>
            <a:r>
              <a:rPr kumimoji="1" lang="ja-JP" altLang="en-US" sz="1600" dirty="0"/>
              <a:t>の分類に沿って、各セクターと代表企業に対し、深掘りします。</a:t>
            </a:r>
            <a:r>
              <a:rPr kumimoji="1" lang="en-US" altLang="ja-JP" sz="1600" dirty="0"/>
              <a:t>TCFD</a:t>
            </a:r>
            <a:r>
              <a:rPr kumimoji="1" lang="ja-JP" altLang="en-US" sz="1600" dirty="0"/>
              <a:t>の分類毎に</a:t>
            </a:r>
            <a:r>
              <a:rPr kumimoji="1" lang="en-US" altLang="ja-JP" sz="1600" dirty="0"/>
              <a:t>KPI</a:t>
            </a:r>
            <a:r>
              <a:rPr kumimoji="1" lang="ja-JP" altLang="en-US" sz="1600" dirty="0"/>
              <a:t>を設定して、ランキングを付けます。</a:t>
            </a:r>
            <a:r>
              <a:rPr kumimoji="1" lang="en-US" altLang="ja-JP" sz="1600" dirty="0"/>
              <a:t>60</a:t>
            </a:r>
            <a:r>
              <a:rPr kumimoji="1" lang="ja-JP" altLang="en-US" sz="1600" dirty="0"/>
              <a:t>ページのフルレポートは、署名機関のみ、有料にて購入可能です。</a:t>
            </a:r>
            <a:endParaRPr kumimoji="1" lang="en-US" altLang="ja-JP" sz="1600" dirty="0"/>
          </a:p>
          <a:p>
            <a:endParaRPr kumimoji="1" lang="en-US" altLang="ja-JP" sz="1600" dirty="0"/>
          </a:p>
          <a:p>
            <a:r>
              <a:rPr kumimoji="1" lang="ja-JP" altLang="en-US" sz="1600" dirty="0"/>
              <a:t>例として、右の表に、冷房冷却機器セクターのランキングを掲載しました。ランキングには三菱電機、ダイキン、パナソニック等の日本企業も含まれます。全般的に日本企業はガバナンス評価は良いですが、移行機会について弱いことが分かります。企業とのエンゲージメントにおいて、その改善を指摘する材料となります。</a:t>
            </a:r>
          </a:p>
        </p:txBody>
      </p:sp>
      <p:sp>
        <p:nvSpPr>
          <p:cNvPr id="4" name="スライド番号プレースホルダー 3"/>
          <p:cNvSpPr>
            <a:spLocks noGrp="1"/>
          </p:cNvSpPr>
          <p:nvPr>
            <p:ph type="sldNum" sz="quarter" idx="5"/>
          </p:nvPr>
        </p:nvSpPr>
        <p:spPr/>
        <p:txBody>
          <a:bodyPr/>
          <a:lstStyle/>
          <a:p>
            <a:fld id="{85693C27-12E8-4F52-BE81-0939DA47E490}" type="slidenum">
              <a:rPr lang="en-GB" smtClean="0"/>
              <a:pPr/>
              <a:t>12</a:t>
            </a:fld>
            <a:endParaRPr lang="en-GB"/>
          </a:p>
        </p:txBody>
      </p:sp>
    </p:spTree>
    <p:extLst>
      <p:ext uri="{BB962C8B-B14F-4D97-AF65-F5344CB8AC3E}">
        <p14:creationId xmlns:p14="http://schemas.microsoft.com/office/powerpoint/2010/main" val="13105523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 y="746125"/>
            <a:ext cx="6629400" cy="3729038"/>
          </a:xfrm>
        </p:spPr>
      </p:sp>
      <p:sp>
        <p:nvSpPr>
          <p:cNvPr id="3" name="ノート プレースホルダー 2"/>
          <p:cNvSpPr>
            <a:spLocks noGrp="1"/>
          </p:cNvSpPr>
          <p:nvPr>
            <p:ph type="body" idx="1"/>
          </p:nvPr>
        </p:nvSpPr>
        <p:spPr/>
        <p:txBody>
          <a:bodyPr>
            <a:normAutofit/>
          </a:bodyPr>
          <a:lstStyle/>
          <a:p>
            <a:r>
              <a:rPr kumimoji="1" lang="ja-JP" altLang="en-US" sz="1400" dirty="0"/>
              <a:t>次に、</a:t>
            </a:r>
            <a:r>
              <a:rPr kumimoji="1" lang="en-US" altLang="ja-JP" sz="1400" dirty="0"/>
              <a:t>CDP</a:t>
            </a:r>
            <a:r>
              <a:rPr kumimoji="1" lang="ja-JP" altLang="en-US" sz="1400" dirty="0"/>
              <a:t>がプラットフォームを務める協働エンゲージメントを２つ紹介します。</a:t>
            </a:r>
            <a:endParaRPr kumimoji="1" lang="en-US" altLang="ja-JP" sz="1400" dirty="0"/>
          </a:p>
          <a:p>
            <a:endParaRPr kumimoji="1" lang="en-US" altLang="ja-JP" sz="1400" dirty="0"/>
          </a:p>
          <a:p>
            <a:r>
              <a:rPr kumimoji="1" lang="en-US" altLang="ja-JP" sz="1400" dirty="0"/>
              <a:t>1</a:t>
            </a:r>
            <a:r>
              <a:rPr kumimoji="1" lang="ja-JP" altLang="en-US" sz="1400" dirty="0"/>
              <a:t>つめは、ノンディスクロージャーキャンペーンで、</a:t>
            </a:r>
            <a:r>
              <a:rPr kumimoji="1" lang="en-US" altLang="ja-JP" sz="1400" dirty="0"/>
              <a:t>CDP</a:t>
            </a:r>
            <a:r>
              <a:rPr kumimoji="1" lang="ja-JP" altLang="en-US" sz="1400" dirty="0"/>
              <a:t>が前の年質問書を送ったが、回答していない企業に、署名機関がエンゲージメントします。</a:t>
            </a:r>
            <a:endParaRPr kumimoji="1" lang="en-US" altLang="ja-JP" sz="1400" dirty="0"/>
          </a:p>
          <a:p>
            <a:endParaRPr kumimoji="1" lang="en-US" altLang="ja-JP" sz="1400" dirty="0"/>
          </a:p>
          <a:p>
            <a:r>
              <a:rPr kumimoji="1" lang="en-US" altLang="ja-JP" sz="1400" dirty="0"/>
              <a:t>2</a:t>
            </a:r>
            <a:r>
              <a:rPr kumimoji="1" lang="ja-JP" altLang="en-US" sz="1400" dirty="0"/>
              <a:t>つ目は、今年スタートした企業に</a:t>
            </a:r>
            <a:r>
              <a:rPr kumimoji="1" lang="en-US" altLang="ja-JP" sz="1400" dirty="0"/>
              <a:t>SBT</a:t>
            </a:r>
            <a:r>
              <a:rPr kumimoji="1" lang="ja-JP" altLang="en-US" sz="1400" dirty="0"/>
              <a:t>設定・コミットを促すエンゲージメントです。</a:t>
            </a:r>
          </a:p>
        </p:txBody>
      </p:sp>
      <p:sp>
        <p:nvSpPr>
          <p:cNvPr id="4" name="スライド番号プレースホルダー 3"/>
          <p:cNvSpPr>
            <a:spLocks noGrp="1"/>
          </p:cNvSpPr>
          <p:nvPr>
            <p:ph type="sldNum" sz="quarter" idx="5"/>
          </p:nvPr>
        </p:nvSpPr>
        <p:spPr/>
        <p:txBody>
          <a:bodyPr/>
          <a:lstStyle/>
          <a:p>
            <a:fld id="{85693C27-12E8-4F52-BE81-0939DA47E490}" type="slidenum">
              <a:rPr lang="en-GB" smtClean="0"/>
              <a:pPr/>
              <a:t>13</a:t>
            </a:fld>
            <a:endParaRPr lang="en-GB"/>
          </a:p>
        </p:txBody>
      </p:sp>
    </p:spTree>
    <p:extLst>
      <p:ext uri="{BB962C8B-B14F-4D97-AF65-F5344CB8AC3E}">
        <p14:creationId xmlns:p14="http://schemas.microsoft.com/office/powerpoint/2010/main" val="40216537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ja-JP" altLang="en-US" sz="1400" dirty="0"/>
              <a:t>ノンディスクロージャーキャンペーンについて、直近の結果を報告いたします。</a:t>
            </a:r>
            <a:endParaRPr lang="en-US" altLang="ja-JP" sz="1400" dirty="0"/>
          </a:p>
          <a:p>
            <a:endParaRPr lang="en-US" sz="1400" dirty="0"/>
          </a:p>
          <a:p>
            <a:r>
              <a:rPr lang="en-US" altLang="ja-JP" sz="1400" dirty="0"/>
              <a:t>2019</a:t>
            </a:r>
            <a:r>
              <a:rPr lang="ja-JP" altLang="en-US" sz="1400" dirty="0"/>
              <a:t>年度は、</a:t>
            </a:r>
            <a:r>
              <a:rPr lang="en-US" altLang="ja-JP" sz="1400" dirty="0"/>
              <a:t>75</a:t>
            </a:r>
            <a:r>
              <a:rPr lang="ja-JP" altLang="en-US" sz="1400" dirty="0"/>
              <a:t>の署名機関がサインアップし、前年度無回答企業向け</a:t>
            </a:r>
            <a:r>
              <a:rPr lang="en-US" altLang="ja-JP" sz="1400" dirty="0"/>
              <a:t>707</a:t>
            </a:r>
            <a:r>
              <a:rPr lang="ja-JP" altLang="en-US" sz="1400" dirty="0"/>
              <a:t>社に書簡を送付しました。</a:t>
            </a:r>
            <a:r>
              <a:rPr lang="en-US" altLang="ja-JP" sz="1400" dirty="0"/>
              <a:t>35</a:t>
            </a:r>
            <a:r>
              <a:rPr lang="ja-JP" altLang="en-US" sz="1400" dirty="0"/>
              <a:t>の署名機関がリード投資家として、実際にエンゲージメント頂きました。</a:t>
            </a:r>
            <a:endParaRPr lang="en-US" altLang="ja-JP" sz="1400" dirty="0"/>
          </a:p>
          <a:p>
            <a:endParaRPr lang="en-US" altLang="ja-JP" sz="1400" dirty="0"/>
          </a:p>
          <a:p>
            <a:r>
              <a:rPr lang="en-US" altLang="ja-JP" sz="1400" dirty="0"/>
              <a:t>2020</a:t>
            </a:r>
            <a:r>
              <a:rPr lang="ja-JP" altLang="en-US" sz="1400" dirty="0"/>
              <a:t>年度は</a:t>
            </a:r>
            <a:r>
              <a:rPr lang="en-US" altLang="ja-JP" sz="1400" dirty="0"/>
              <a:t>105</a:t>
            </a:r>
            <a:r>
              <a:rPr lang="ja-JP" altLang="en-US" sz="1400" dirty="0"/>
              <a:t>の署名機関がサインアップし、</a:t>
            </a:r>
            <a:r>
              <a:rPr lang="en-US" altLang="ja-JP" sz="1400" dirty="0"/>
              <a:t>1051</a:t>
            </a:r>
            <a:r>
              <a:rPr lang="ja-JP" altLang="en-US" sz="1400" dirty="0"/>
              <a:t>企業に協働書簡を送付しました。</a:t>
            </a:r>
            <a:endParaRPr lang="en-US" altLang="ja-JP" sz="1400" dirty="0"/>
          </a:p>
          <a:p>
            <a:r>
              <a:rPr lang="ja-JP" altLang="en-US" sz="1400" dirty="0"/>
              <a:t>日本の署名機関も</a:t>
            </a:r>
            <a:r>
              <a:rPr lang="en-US" altLang="ja-JP" sz="1400" dirty="0"/>
              <a:t>1</a:t>
            </a:r>
            <a:r>
              <a:rPr lang="ja-JP" altLang="en-US" sz="1400" dirty="0"/>
              <a:t>社ご参加頂きました。</a:t>
            </a:r>
          </a:p>
          <a:p>
            <a:endParaRPr lang="en-US" altLang="ja-JP" sz="1400" dirty="0"/>
          </a:p>
          <a:p>
            <a:endParaRPr lang="en-US" altLang="ja-JP" sz="1400" dirty="0"/>
          </a:p>
          <a:p>
            <a:endParaRPr lang="en-GB" sz="1400" dirty="0"/>
          </a:p>
        </p:txBody>
      </p:sp>
      <p:sp>
        <p:nvSpPr>
          <p:cNvPr id="4" name="Slide Number Placeholder 3"/>
          <p:cNvSpPr>
            <a:spLocks noGrp="1"/>
          </p:cNvSpPr>
          <p:nvPr>
            <p:ph type="sldNum" sz="quarter" idx="10"/>
          </p:nvPr>
        </p:nvSpPr>
        <p:spPr/>
        <p:txBody>
          <a:bodyPr/>
          <a:lstStyle/>
          <a:p>
            <a:fld id="{85693C27-12E8-4F52-BE81-0939DA47E490}" type="slidenum">
              <a:rPr lang="en-GB" smtClean="0"/>
              <a:pPr/>
              <a:t>14</a:t>
            </a:fld>
            <a:endParaRPr lang="en-GB"/>
          </a:p>
        </p:txBody>
      </p:sp>
    </p:spTree>
    <p:extLst>
      <p:ext uri="{BB962C8B-B14F-4D97-AF65-F5344CB8AC3E}">
        <p14:creationId xmlns:p14="http://schemas.microsoft.com/office/powerpoint/2010/main" val="154802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ja-JP" altLang="en-US" sz="1400" dirty="0"/>
              <a:t>次に、</a:t>
            </a:r>
            <a:r>
              <a:rPr lang="en-US" altLang="ja-JP" sz="1400" dirty="0"/>
              <a:t>SBT</a:t>
            </a:r>
            <a:r>
              <a:rPr lang="ja-JP" altLang="en-US" sz="1400" dirty="0"/>
              <a:t>協働エンゲージメントです。</a:t>
            </a:r>
            <a:endParaRPr lang="en-US" altLang="ja-JP" sz="1400" dirty="0"/>
          </a:p>
          <a:p>
            <a:r>
              <a:rPr lang="ja-JP" altLang="en-US" sz="1400" dirty="0"/>
              <a:t>グローバルに高インパクト企業に対し、</a:t>
            </a:r>
            <a:r>
              <a:rPr lang="en-US" altLang="ja-JP" sz="1400" dirty="0"/>
              <a:t>SBT</a:t>
            </a:r>
            <a:r>
              <a:rPr lang="ja-JP" altLang="en-US" sz="1400" dirty="0"/>
              <a:t>の設定・コミットを促します。</a:t>
            </a:r>
            <a:endParaRPr lang="en-US" altLang="ja-JP" sz="1400" dirty="0"/>
          </a:p>
          <a:p>
            <a:r>
              <a:rPr lang="ja-JP" altLang="en-US" sz="1400" dirty="0"/>
              <a:t>賛同金融機関は、そのことで、自身のポートフォリオの脱炭素化につなげます。</a:t>
            </a:r>
            <a:endParaRPr lang="en-US" altLang="ja-JP" sz="1400" dirty="0"/>
          </a:p>
          <a:p>
            <a:r>
              <a:rPr lang="en-US" altLang="ja-JP" sz="1400" dirty="0"/>
              <a:t>2020</a:t>
            </a:r>
            <a:r>
              <a:rPr lang="ja-JP" altLang="en-US" sz="1400" dirty="0"/>
              <a:t>年は、１３７がサインアップし、</a:t>
            </a:r>
            <a:r>
              <a:rPr lang="en-US" altLang="ja-JP" sz="1400" dirty="0"/>
              <a:t>1898</a:t>
            </a:r>
            <a:r>
              <a:rPr lang="ja-JP" altLang="en-US" sz="1400" dirty="0"/>
              <a:t>社に書簡を送付しました。</a:t>
            </a:r>
            <a:endParaRPr lang="en-US" altLang="ja-JP" sz="1400" dirty="0"/>
          </a:p>
          <a:p>
            <a:endParaRPr lang="en-US" altLang="ja-JP" sz="1400" dirty="0"/>
          </a:p>
          <a:p>
            <a:r>
              <a:rPr lang="ja-JP" altLang="en-US" sz="1400" dirty="0"/>
              <a:t>その後のフォローは</a:t>
            </a:r>
            <a:r>
              <a:rPr lang="en-US" altLang="ja-JP" sz="1400" dirty="0"/>
              <a:t>CDP</a:t>
            </a:r>
            <a:r>
              <a:rPr lang="ja-JP" altLang="en-US" sz="1400" dirty="0"/>
              <a:t>と</a:t>
            </a:r>
            <a:r>
              <a:rPr lang="en-US" altLang="ja-JP" sz="1400" dirty="0"/>
              <a:t>SBT</a:t>
            </a:r>
            <a:r>
              <a:rPr lang="ja-JP" altLang="en-US" sz="1400" dirty="0"/>
              <a:t>イニシアティブが行います。署名機関のご負担はありません。</a:t>
            </a:r>
          </a:p>
          <a:p>
            <a:endParaRPr lang="en-GB" sz="1400" dirty="0"/>
          </a:p>
        </p:txBody>
      </p:sp>
      <p:sp>
        <p:nvSpPr>
          <p:cNvPr id="4" name="Slide Number Placeholder 3"/>
          <p:cNvSpPr>
            <a:spLocks noGrp="1"/>
          </p:cNvSpPr>
          <p:nvPr>
            <p:ph type="sldNum" sz="quarter" idx="10"/>
          </p:nvPr>
        </p:nvSpPr>
        <p:spPr/>
        <p:txBody>
          <a:bodyPr/>
          <a:lstStyle/>
          <a:p>
            <a:fld id="{85693C27-12E8-4F52-BE81-0939DA47E490}" type="slidenum">
              <a:rPr lang="en-GB" smtClean="0"/>
              <a:pPr/>
              <a:t>15</a:t>
            </a:fld>
            <a:endParaRPr lang="en-GB"/>
          </a:p>
        </p:txBody>
      </p:sp>
    </p:spTree>
    <p:extLst>
      <p:ext uri="{BB962C8B-B14F-4D97-AF65-F5344CB8AC3E}">
        <p14:creationId xmlns:p14="http://schemas.microsoft.com/office/powerpoint/2010/main" val="12890611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ja-JP" altLang="en-US" dirty="0"/>
              <a:t>こちらは、</a:t>
            </a:r>
            <a:r>
              <a:rPr lang="en-US" altLang="ja-JP" dirty="0"/>
              <a:t>CDP</a:t>
            </a:r>
            <a:r>
              <a:rPr lang="ja-JP" altLang="en-US" dirty="0"/>
              <a:t>が提供するツールキットのまとめです。</a:t>
            </a:r>
            <a:endParaRPr lang="en-US" altLang="ja-JP" dirty="0"/>
          </a:p>
          <a:p>
            <a:endParaRPr lang="en-US" dirty="0"/>
          </a:p>
          <a:p>
            <a:r>
              <a:rPr lang="ja-JP" altLang="en-US" dirty="0"/>
              <a:t>勉強会や報告書で知見を高め、</a:t>
            </a:r>
            <a:endParaRPr lang="en-US" altLang="ja-JP" dirty="0"/>
          </a:p>
          <a:p>
            <a:r>
              <a:rPr lang="ja-JP" altLang="en-US" dirty="0"/>
              <a:t>エンゲージメントに参加し、</a:t>
            </a:r>
            <a:endParaRPr lang="en-US" altLang="ja-JP" dirty="0"/>
          </a:p>
          <a:p>
            <a:r>
              <a:rPr lang="ja-JP" altLang="en-US" dirty="0"/>
              <a:t>分析ツールを使い、皆様の</a:t>
            </a:r>
            <a:r>
              <a:rPr lang="en-US" altLang="ja-JP" dirty="0"/>
              <a:t>ESG</a:t>
            </a:r>
            <a:r>
              <a:rPr lang="ja-JP" altLang="en-US" dirty="0"/>
              <a:t>活動の報告に活用する</a:t>
            </a:r>
            <a:endParaRPr lang="en-US" altLang="ja-JP" dirty="0"/>
          </a:p>
          <a:p>
            <a:endParaRPr lang="en-US" altLang="ja-JP" dirty="0"/>
          </a:p>
          <a:p>
            <a:endParaRPr lang="en-US" altLang="ja-JP" dirty="0"/>
          </a:p>
          <a:p>
            <a:endParaRPr lang="fr-FR" dirty="0"/>
          </a:p>
        </p:txBody>
      </p:sp>
      <p:sp>
        <p:nvSpPr>
          <p:cNvPr id="4" name="Slide Number Placeholder 3"/>
          <p:cNvSpPr>
            <a:spLocks noGrp="1"/>
          </p:cNvSpPr>
          <p:nvPr>
            <p:ph type="sldNum" sz="quarter" idx="5"/>
          </p:nvPr>
        </p:nvSpPr>
        <p:spPr/>
        <p:txBody>
          <a:bodyPr/>
          <a:lstStyle/>
          <a:p>
            <a:pPr defTabSz="917509">
              <a:defRPr/>
            </a:pPr>
            <a:fld id="{AA28E6F9-2FA3-4B81-B864-8AFC9C754ADE}" type="slidenum">
              <a:rPr lang="fr-FR">
                <a:solidFill>
                  <a:prstClr val="black"/>
                </a:solidFill>
                <a:latin typeface="Calibri" panose="020F0502020204030204"/>
              </a:rPr>
              <a:pPr defTabSz="917509">
                <a:defRPr/>
              </a:pPr>
              <a:t>16</a:t>
            </a:fld>
            <a:endParaRPr lang="fr-FR">
              <a:solidFill>
                <a:prstClr val="black"/>
              </a:solidFill>
              <a:latin typeface="Calibri" panose="020F0502020204030204"/>
            </a:endParaRPr>
          </a:p>
        </p:txBody>
      </p:sp>
    </p:spTree>
    <p:extLst>
      <p:ext uri="{BB962C8B-B14F-4D97-AF65-F5344CB8AC3E}">
        <p14:creationId xmlns:p14="http://schemas.microsoft.com/office/powerpoint/2010/main" val="22920153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Aft>
                <a:spcPts val="825"/>
              </a:spcAft>
            </a:pPr>
            <a:r>
              <a:rPr lang="en-US" altLang="ja-JP" sz="1600" dirty="0"/>
              <a:t>CDP</a:t>
            </a:r>
            <a:r>
              <a:rPr lang="ja-JP" altLang="en-US" sz="1600" dirty="0"/>
              <a:t>への賛同署名により、リーズナブルな負担で多くのリソースにアクセス可能です。</a:t>
            </a:r>
            <a:endParaRPr lang="en-US" altLang="ja-JP" sz="1600" dirty="0"/>
          </a:p>
          <a:p>
            <a:pPr>
              <a:spcAft>
                <a:spcPts val="825"/>
              </a:spcAft>
            </a:pPr>
            <a:r>
              <a:rPr lang="en-US" altLang="ja-JP" sz="1600" dirty="0"/>
              <a:t>CDP</a:t>
            </a:r>
            <a:r>
              <a:rPr lang="ja-JP" altLang="en-US" sz="1600" dirty="0"/>
              <a:t>は今後とも、キャピタルマーケット参加者とともに、脱炭素化、ネットゼロに貢献すべく、活動したいと願っています。</a:t>
            </a:r>
            <a:endParaRPr lang="en-US" altLang="ja-JP" sz="1600" dirty="0"/>
          </a:p>
        </p:txBody>
      </p:sp>
      <p:sp>
        <p:nvSpPr>
          <p:cNvPr id="4" name="Slide Number Placeholder 3"/>
          <p:cNvSpPr>
            <a:spLocks noGrp="1"/>
          </p:cNvSpPr>
          <p:nvPr>
            <p:ph type="sldNum" sz="quarter" idx="5"/>
          </p:nvPr>
        </p:nvSpPr>
        <p:spPr/>
        <p:txBody>
          <a:bodyPr/>
          <a:lstStyle/>
          <a:p>
            <a:fld id="{1080F23C-E232-46A4-9792-5DB7EE69B066}" type="slidenum">
              <a:rPr lang="en-US" smtClean="0"/>
              <a:t>17</a:t>
            </a:fld>
            <a:endParaRPr lang="en-US"/>
          </a:p>
        </p:txBody>
      </p:sp>
    </p:spTree>
    <p:extLst>
      <p:ext uri="{BB962C8B-B14F-4D97-AF65-F5344CB8AC3E}">
        <p14:creationId xmlns:p14="http://schemas.microsoft.com/office/powerpoint/2010/main" val="9868140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nSpc>
                <a:spcPct val="150000"/>
              </a:lnSpc>
            </a:pPr>
            <a:r>
              <a:rPr lang="ja-JP" altLang="en-US" dirty="0"/>
              <a:t>・こちらに、今説明したリソースについて、自由閲覧できるウェッブページを掲載しました。。</a:t>
            </a:r>
            <a:endParaRPr lang="en-US" altLang="ja-JP" dirty="0"/>
          </a:p>
          <a:p>
            <a:pPr>
              <a:lnSpc>
                <a:spcPct val="150000"/>
              </a:lnSpc>
            </a:pPr>
            <a:endParaRPr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1080F23C-E232-46A4-9792-5DB7EE69B066}" type="slidenum">
              <a:rPr lang="en-US" smtClean="0"/>
              <a:t>18</a:t>
            </a:fld>
            <a:endParaRPr lang="en-US"/>
          </a:p>
        </p:txBody>
      </p:sp>
    </p:spTree>
    <p:extLst>
      <p:ext uri="{BB962C8B-B14F-4D97-AF65-F5344CB8AC3E}">
        <p14:creationId xmlns:p14="http://schemas.microsoft.com/office/powerpoint/2010/main" val="116703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ja-JP" altLang="en-US" sz="1600" dirty="0"/>
              <a:t>最初に、</a:t>
            </a:r>
            <a:r>
              <a:rPr lang="en-US" altLang="ja-JP" sz="1600" dirty="0"/>
              <a:t>CDP</a:t>
            </a:r>
            <a:r>
              <a:rPr lang="ja-JP" altLang="en-US" sz="1600" dirty="0"/>
              <a:t>のについて簡単にご説明します。</a:t>
            </a:r>
            <a:endParaRPr lang="en-US" altLang="ja-JP" sz="1600" dirty="0"/>
          </a:p>
          <a:p>
            <a:pPr>
              <a:defRPr/>
            </a:pPr>
            <a:r>
              <a:rPr lang="en-US" altLang="ja-JP" sz="1600" dirty="0"/>
              <a:t>CDP</a:t>
            </a:r>
            <a:r>
              <a:rPr lang="ja-JP" altLang="en-US" sz="1600" dirty="0"/>
              <a:t>の投資家要請質問書は、賛同頂いた金融機関に代わり、</a:t>
            </a:r>
            <a:r>
              <a:rPr lang="en-US" altLang="ja-JP" sz="1600" dirty="0"/>
              <a:t>CDP</a:t>
            </a:r>
            <a:r>
              <a:rPr lang="ja-JP" altLang="en-US" sz="1600" dirty="0"/>
              <a:t>が企業や地方自治体など、環境に影響を及ぼす、また環境から影響を受けるところに対し、気候変動、水、森林について、年一回質問書を送ります。一定期間内に企業はその質問に回答し、</a:t>
            </a:r>
            <a:r>
              <a:rPr lang="en-US" altLang="ja-JP" sz="1600" dirty="0"/>
              <a:t>CDP</a:t>
            </a:r>
            <a:r>
              <a:rPr lang="ja-JP" altLang="en-US" sz="1600" dirty="0"/>
              <a:t>はその回答データを署名機関に返します。</a:t>
            </a:r>
            <a:endParaRPr lang="en-US" altLang="ja-JP" sz="1600" dirty="0"/>
          </a:p>
          <a:p>
            <a:pPr>
              <a:defRPr/>
            </a:pPr>
            <a:endParaRPr lang="en-US" sz="1600" dirty="0"/>
          </a:p>
          <a:p>
            <a:pPr>
              <a:defRPr/>
            </a:pPr>
            <a:r>
              <a:rPr lang="en-US" altLang="ja-JP" sz="1600" dirty="0"/>
              <a:t>CDP</a:t>
            </a:r>
            <a:r>
              <a:rPr lang="ja-JP" altLang="en-US" sz="1600" dirty="0"/>
              <a:t>のこの活動に賛同いただいた金融機関は、「</a:t>
            </a:r>
            <a:r>
              <a:rPr lang="en-US" altLang="ja-JP" sz="1600" dirty="0"/>
              <a:t>CDP</a:t>
            </a:r>
            <a:r>
              <a:rPr lang="ja-JP" altLang="en-US" sz="1600" dirty="0"/>
              <a:t>の署名機関」となります。</a:t>
            </a:r>
            <a:endParaRPr lang="en-US" altLang="ja-JP" sz="1600" dirty="0"/>
          </a:p>
          <a:p>
            <a:pPr>
              <a:defRPr/>
            </a:pPr>
            <a:r>
              <a:rPr lang="ja-JP" altLang="en-US" sz="1600" dirty="0"/>
              <a:t>ここにある署名機関のバッジが</a:t>
            </a:r>
            <a:r>
              <a:rPr lang="en-US" altLang="ja-JP" sz="1600" dirty="0"/>
              <a:t>CSR</a:t>
            </a:r>
            <a:r>
              <a:rPr lang="ja-JP" altLang="en-US" sz="1600" dirty="0"/>
              <a:t>レポートやホームページの</a:t>
            </a:r>
            <a:r>
              <a:rPr lang="en-US" altLang="ja-JP" sz="1600" dirty="0"/>
              <a:t>ESG</a:t>
            </a:r>
            <a:r>
              <a:rPr lang="ja-JP" altLang="en-US" sz="1600" dirty="0"/>
              <a:t>活動のところにお使い頂けます。</a:t>
            </a:r>
            <a:endParaRPr lang="en-US" altLang="ja-JP" sz="1600" dirty="0"/>
          </a:p>
          <a:p>
            <a:pPr>
              <a:defRPr/>
            </a:pPr>
            <a:endParaRPr lang="en-US" sz="1600" dirty="0"/>
          </a:p>
          <a:p>
            <a:pPr>
              <a:defRPr/>
            </a:pPr>
            <a:r>
              <a:rPr lang="en-US" altLang="ja-JP" sz="1600" dirty="0"/>
              <a:t>CDP</a:t>
            </a:r>
            <a:r>
              <a:rPr lang="ja-JP" altLang="en-US" sz="1600" dirty="0"/>
              <a:t>のこの質問書を送付する活動は、それ自体「協働エンゲージメント」に参加していることを意味します。</a:t>
            </a:r>
            <a:endParaRPr lang="en-US" sz="1600" dirty="0"/>
          </a:p>
        </p:txBody>
      </p:sp>
      <p:sp>
        <p:nvSpPr>
          <p:cNvPr id="4" name="Slide Number Placeholder 3"/>
          <p:cNvSpPr>
            <a:spLocks noGrp="1"/>
          </p:cNvSpPr>
          <p:nvPr>
            <p:ph type="sldNum" sz="quarter" idx="10"/>
          </p:nvPr>
        </p:nvSpPr>
        <p:spPr/>
        <p:txBody>
          <a:bodyPr/>
          <a:lstStyle/>
          <a:p>
            <a:fld id="{1080F23C-E232-46A4-9792-5DB7EE69B066}" type="slidenum">
              <a:rPr lang="en-US" smtClean="0"/>
              <a:t>2</a:t>
            </a:fld>
            <a:endParaRPr lang="en-US" dirty="0"/>
          </a:p>
        </p:txBody>
      </p:sp>
    </p:spTree>
    <p:extLst>
      <p:ext uri="{BB962C8B-B14F-4D97-AF65-F5344CB8AC3E}">
        <p14:creationId xmlns:p14="http://schemas.microsoft.com/office/powerpoint/2010/main" val="30268185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ja-JP" altLang="en-US" sz="1600" dirty="0"/>
              <a:t>直近の活動について、数字でその規模を確認すると、</a:t>
            </a:r>
            <a:endParaRPr lang="en-US" altLang="ja-JP" sz="1600" dirty="0"/>
          </a:p>
          <a:p>
            <a:r>
              <a:rPr lang="en-US" altLang="ja-JP" sz="1600" dirty="0"/>
              <a:t>CDP</a:t>
            </a:r>
            <a:r>
              <a:rPr lang="ja-JP" altLang="en-US" sz="1600" dirty="0"/>
              <a:t>の署名機関数は、</a:t>
            </a:r>
            <a:r>
              <a:rPr lang="en-US" altLang="ja-JP" sz="1600" dirty="0"/>
              <a:t>2020</a:t>
            </a:r>
            <a:r>
              <a:rPr lang="ja-JP" altLang="en-US" sz="1600" dirty="0"/>
              <a:t>年</a:t>
            </a:r>
            <a:r>
              <a:rPr lang="en-US" altLang="ja-JP" sz="1600" dirty="0"/>
              <a:t>515</a:t>
            </a:r>
            <a:r>
              <a:rPr lang="ja-JP" altLang="en-US" sz="1600" dirty="0"/>
              <a:t>を超える数となりました。</a:t>
            </a:r>
            <a:endParaRPr lang="en-US" altLang="ja-JP" sz="1600" dirty="0"/>
          </a:p>
          <a:p>
            <a:r>
              <a:rPr lang="ja-JP" altLang="en-US" sz="1600" dirty="0"/>
              <a:t>回答企業数は</a:t>
            </a:r>
            <a:r>
              <a:rPr lang="en-US" altLang="ja-JP" sz="1600" dirty="0"/>
              <a:t>2800</a:t>
            </a:r>
            <a:r>
              <a:rPr lang="ja-JP" altLang="en-US" sz="1600" dirty="0"/>
              <a:t>社にのぼります。</a:t>
            </a:r>
            <a:endParaRPr lang="en-US" altLang="ja-JP" sz="1600" dirty="0"/>
          </a:p>
          <a:p>
            <a:r>
              <a:rPr lang="ja-JP" altLang="en-US" sz="1600" dirty="0"/>
              <a:t>署名機関はこれらの企業の全回答を見ることができます。</a:t>
            </a:r>
            <a:endParaRPr lang="en-US" altLang="ja-JP" sz="1600" dirty="0"/>
          </a:p>
          <a:p>
            <a:endParaRPr lang="en-US" altLang="ja-JP" sz="1600" dirty="0"/>
          </a:p>
          <a:p>
            <a:r>
              <a:rPr lang="en-US" altLang="ja-JP" sz="1600" dirty="0"/>
              <a:t>CDP</a:t>
            </a:r>
            <a:r>
              <a:rPr lang="ja-JP" altLang="en-US" sz="1600" dirty="0"/>
              <a:t>のもう一つのプログラムであるサプライチェーンプログラムには、</a:t>
            </a:r>
            <a:r>
              <a:rPr lang="en-US" altLang="ja-JP" sz="1600" dirty="0"/>
              <a:t>125</a:t>
            </a:r>
            <a:r>
              <a:rPr lang="ja-JP" altLang="en-US" sz="1600" dirty="0"/>
              <a:t>社が購買元として参加し、その質問に回答した企業数を合計すると、全体で</a:t>
            </a:r>
            <a:r>
              <a:rPr lang="en-US" altLang="ja-JP" sz="1600" dirty="0"/>
              <a:t>8400</a:t>
            </a:r>
            <a:r>
              <a:rPr lang="ja-JP" altLang="en-US" sz="1600" dirty="0"/>
              <a:t>社が</a:t>
            </a:r>
            <a:r>
              <a:rPr lang="en-US" altLang="ja-JP" sz="1600" dirty="0"/>
              <a:t>CDP</a:t>
            </a:r>
            <a:r>
              <a:rPr lang="ja-JP" altLang="en-US" sz="1600" dirty="0"/>
              <a:t>に環境データを開示しております。</a:t>
            </a:r>
            <a:endParaRPr lang="en-US" altLang="ja-JP" sz="1600" dirty="0"/>
          </a:p>
          <a:p>
            <a:endParaRPr lang="en-US" sz="1600" dirty="0"/>
          </a:p>
          <a:p>
            <a:r>
              <a:rPr lang="ja-JP" altLang="en-US" sz="1600" dirty="0"/>
              <a:t>これらの数字はいずれも増加傾向にあり、環境情報の開示について金融機関、企業ともに関心が高まっていることを示しています。</a:t>
            </a:r>
            <a:endParaRPr lang="en-US" sz="1600" dirty="0"/>
          </a:p>
        </p:txBody>
      </p:sp>
      <p:sp>
        <p:nvSpPr>
          <p:cNvPr id="4" name="Slide Number Placeholder 3"/>
          <p:cNvSpPr>
            <a:spLocks noGrp="1"/>
          </p:cNvSpPr>
          <p:nvPr>
            <p:ph type="sldNum" sz="quarter" idx="10"/>
          </p:nvPr>
        </p:nvSpPr>
        <p:spPr/>
        <p:txBody>
          <a:bodyPr/>
          <a:lstStyle/>
          <a:p>
            <a:fld id="{1080F23C-E232-46A4-9792-5DB7EE69B066}" type="slidenum">
              <a:rPr lang="en-US" smtClean="0"/>
              <a:t>3</a:t>
            </a:fld>
            <a:endParaRPr lang="en-US"/>
          </a:p>
        </p:txBody>
      </p:sp>
    </p:spTree>
    <p:extLst>
      <p:ext uri="{BB962C8B-B14F-4D97-AF65-F5344CB8AC3E}">
        <p14:creationId xmlns:p14="http://schemas.microsoft.com/office/powerpoint/2010/main" val="2253135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noAutofit/>
          </a:bodyPr>
          <a:lstStyle/>
          <a:p>
            <a:r>
              <a:rPr kumimoji="1" lang="ja-JP" altLang="en-US" dirty="0"/>
              <a:t>また、</a:t>
            </a:r>
            <a:r>
              <a:rPr kumimoji="1" lang="en-US" altLang="ja-JP" dirty="0"/>
              <a:t>2020</a:t>
            </a:r>
            <a:r>
              <a:rPr kumimoji="1" lang="ja-JP" altLang="en-US" dirty="0"/>
              <a:t>年は、さらに情報開示を充実させるべく、前へ進んだ年でした。</a:t>
            </a:r>
            <a:endParaRPr kumimoji="1" lang="en-US" altLang="ja-JP" dirty="0"/>
          </a:p>
          <a:p>
            <a:endParaRPr kumimoji="1" lang="en-US" altLang="ja-JP" dirty="0"/>
          </a:p>
          <a:p>
            <a:r>
              <a:rPr kumimoji="1" lang="ja-JP" altLang="en-US" dirty="0"/>
              <a:t>まず、</a:t>
            </a:r>
            <a:r>
              <a:rPr kumimoji="1" lang="en-US" altLang="ja-JP" dirty="0"/>
              <a:t>CDP</a:t>
            </a:r>
            <a:r>
              <a:rPr kumimoji="1" lang="ja-JP" altLang="en-US" dirty="0"/>
              <a:t>からは要請されていませんでしたが、自主的に質問書に回答したい、という企業が増加しております。回答していることで、当該企業の各ステークホルダーに透明性をアピール可能です。</a:t>
            </a:r>
            <a:endParaRPr kumimoji="1" lang="en-US" altLang="ja-JP" dirty="0"/>
          </a:p>
          <a:p>
            <a:endParaRPr kumimoji="1" lang="en-US" altLang="ja-JP" dirty="0"/>
          </a:p>
          <a:p>
            <a:r>
              <a:rPr kumimoji="1" lang="ja-JP" altLang="en-US" dirty="0"/>
              <a:t>また、企業の環境への取り組みや受ける影響は、セクター別にすべきだ、という従来からの声にこたえ、今年は金融セクターの質問書も作成されました。</a:t>
            </a:r>
            <a:endParaRPr kumimoji="1" lang="en-US" altLang="ja-JP" dirty="0"/>
          </a:p>
          <a:p>
            <a:r>
              <a:rPr kumimoji="1" lang="ja-JP" altLang="en-US" dirty="0"/>
              <a:t>ここでは、投融資のポートフォリオに対し、気候変動による影響について質問しています。</a:t>
            </a:r>
            <a:endParaRPr kumimoji="1" lang="en-US" altLang="ja-JP" dirty="0"/>
          </a:p>
          <a:p>
            <a:endParaRPr kumimoji="1" lang="en-US" altLang="ja-JP" dirty="0"/>
          </a:p>
          <a:p>
            <a:r>
              <a:rPr kumimoji="1" lang="ja-JP" altLang="en-US" dirty="0"/>
              <a:t>さらに、多くの企業にとってスコープ</a:t>
            </a:r>
            <a:r>
              <a:rPr kumimoji="1" lang="en-US" altLang="ja-JP" dirty="0"/>
              <a:t>3</a:t>
            </a:r>
            <a:r>
              <a:rPr kumimoji="1" lang="ja-JP" altLang="en-US" dirty="0"/>
              <a:t>で重要な役割を果たしている、森林減少の質問を拡充しました。</a:t>
            </a:r>
            <a:endParaRPr kumimoji="1" lang="en-US" altLang="ja-JP" dirty="0"/>
          </a:p>
          <a:p>
            <a:endParaRPr kumimoji="1" lang="en-US" altLang="ja-JP" dirty="0"/>
          </a:p>
          <a:p>
            <a:r>
              <a:rPr kumimoji="1" lang="ja-JP" altLang="en-US" dirty="0"/>
              <a:t>そして、多くの投資家から問い合わせがありました債券発行体に対し、今年は、パイロット版として質問書を送りました。</a:t>
            </a:r>
            <a:endParaRPr kumimoji="1" lang="en-US" altLang="ja-JP" dirty="0"/>
          </a:p>
          <a:p>
            <a:r>
              <a:rPr kumimoji="1" lang="ja-JP" altLang="en-US" dirty="0"/>
              <a:t>欧米のグリーンボンド発行体、あるいは債券しか発行していないところを含め、</a:t>
            </a:r>
            <a:r>
              <a:rPr kumimoji="1" lang="en-US" altLang="ja-JP" dirty="0"/>
              <a:t>353</a:t>
            </a:r>
            <a:r>
              <a:rPr kumimoji="1" lang="ja-JP" altLang="en-US" dirty="0"/>
              <a:t>に送付しました。新規送付先には、教育機関、インフラ企業、エネルギー関連などが含まれております。</a:t>
            </a:r>
          </a:p>
        </p:txBody>
      </p:sp>
      <p:sp>
        <p:nvSpPr>
          <p:cNvPr id="4" name="スライド番号プレースホルダー 3"/>
          <p:cNvSpPr>
            <a:spLocks noGrp="1"/>
          </p:cNvSpPr>
          <p:nvPr>
            <p:ph type="sldNum" sz="quarter" idx="5"/>
          </p:nvPr>
        </p:nvSpPr>
        <p:spPr/>
        <p:txBody>
          <a:bodyPr/>
          <a:lstStyle/>
          <a:p>
            <a:fld id="{85693C27-12E8-4F52-BE81-0939DA47E490}" type="slidenum">
              <a:rPr lang="en-GB" smtClean="0"/>
              <a:pPr/>
              <a:t>4</a:t>
            </a:fld>
            <a:endParaRPr lang="en-GB"/>
          </a:p>
        </p:txBody>
      </p:sp>
    </p:spTree>
    <p:extLst>
      <p:ext uri="{BB962C8B-B14F-4D97-AF65-F5344CB8AC3E}">
        <p14:creationId xmlns:p14="http://schemas.microsoft.com/office/powerpoint/2010/main" val="36649633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1002" y="4724205"/>
            <a:ext cx="5486400" cy="4475559"/>
          </a:xfrm>
        </p:spPr>
        <p:txBody>
          <a:bodyPr>
            <a:normAutofit/>
          </a:bodyPr>
          <a:lstStyle/>
          <a:p>
            <a:r>
              <a:rPr kumimoji="1" lang="ja-JP" altLang="en-US" sz="1600" dirty="0"/>
              <a:t>また、</a:t>
            </a:r>
            <a:r>
              <a:rPr kumimoji="1" lang="en-US" altLang="ja-JP" sz="1600" dirty="0"/>
              <a:t>CDP</a:t>
            </a:r>
            <a:r>
              <a:rPr kumimoji="1" lang="ja-JP" altLang="en-US" sz="1600" dirty="0"/>
              <a:t>が集めたデータは、パートナーシップを結び、数々のイニシアティブやデータベンダーに供給しています。</a:t>
            </a:r>
            <a:endParaRPr kumimoji="1" lang="en-US" altLang="ja-JP" sz="1600" dirty="0"/>
          </a:p>
          <a:p>
            <a:endParaRPr kumimoji="1" lang="en-US" altLang="ja-JP" sz="1600" dirty="0"/>
          </a:p>
          <a:p>
            <a:r>
              <a:rPr kumimoji="1" lang="ja-JP" altLang="en-US" sz="1600" dirty="0"/>
              <a:t>こちらにあるように、</a:t>
            </a:r>
            <a:r>
              <a:rPr kumimoji="1" lang="en-US" altLang="ja-JP" sz="1600" dirty="0"/>
              <a:t>TCFD,SBT</a:t>
            </a:r>
            <a:r>
              <a:rPr kumimoji="1" lang="ja-JP" altLang="en-US" sz="1600" dirty="0"/>
              <a:t>、</a:t>
            </a:r>
            <a:r>
              <a:rPr kumimoji="1" lang="en-US" altLang="ja-JP" sz="1600" dirty="0"/>
              <a:t>CA100</a:t>
            </a:r>
            <a:r>
              <a:rPr kumimoji="1" lang="ja-JP" altLang="en-US" sz="1600" dirty="0"/>
              <a:t>＋、</a:t>
            </a:r>
            <a:r>
              <a:rPr kumimoji="1" lang="en-US" altLang="ja-JP" sz="1600" dirty="0"/>
              <a:t>RE100</a:t>
            </a:r>
            <a:r>
              <a:rPr kumimoji="1" lang="ja-JP" altLang="en-US" sz="1600" dirty="0"/>
              <a:t>といったイニシアティブのほか、</a:t>
            </a:r>
            <a:endParaRPr kumimoji="1" lang="en-US" altLang="ja-JP" sz="1600" dirty="0"/>
          </a:p>
          <a:p>
            <a:r>
              <a:rPr kumimoji="1" lang="ja-JP" altLang="en-US" sz="1600" dirty="0"/>
              <a:t>ブルームバーグなど、皆様の目に触れるデータの中に</a:t>
            </a:r>
            <a:r>
              <a:rPr kumimoji="1" lang="en-US" altLang="ja-JP" sz="1600" dirty="0"/>
              <a:t>CDP</a:t>
            </a:r>
            <a:r>
              <a:rPr kumimoji="1" lang="ja-JP" altLang="en-US" sz="1600" dirty="0"/>
              <a:t>の質問書への回答が入っています。</a:t>
            </a:r>
          </a:p>
        </p:txBody>
      </p:sp>
      <p:sp>
        <p:nvSpPr>
          <p:cNvPr id="4" name="スライド番号プレースホルダー 3"/>
          <p:cNvSpPr>
            <a:spLocks noGrp="1"/>
          </p:cNvSpPr>
          <p:nvPr>
            <p:ph type="sldNum" sz="quarter" idx="5"/>
          </p:nvPr>
        </p:nvSpPr>
        <p:spPr/>
        <p:txBody>
          <a:bodyPr/>
          <a:lstStyle/>
          <a:p>
            <a:fld id="{85693C27-12E8-4F52-BE81-0939DA47E490}" type="slidenum">
              <a:rPr lang="en-GB" smtClean="0"/>
              <a:pPr/>
              <a:t>5</a:t>
            </a:fld>
            <a:endParaRPr lang="en-GB"/>
          </a:p>
        </p:txBody>
      </p:sp>
    </p:spTree>
    <p:extLst>
      <p:ext uri="{BB962C8B-B14F-4D97-AF65-F5344CB8AC3E}">
        <p14:creationId xmlns:p14="http://schemas.microsoft.com/office/powerpoint/2010/main" val="39203720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ja-JP" sz="1600" dirty="0"/>
              <a:t>CDP</a:t>
            </a:r>
            <a:r>
              <a:rPr lang="ja-JP" altLang="en-US" sz="1600" dirty="0"/>
              <a:t>は</a:t>
            </a:r>
            <a:r>
              <a:rPr lang="en-US" altLang="ja-JP" sz="1600" dirty="0"/>
              <a:t>NGO</a:t>
            </a:r>
            <a:r>
              <a:rPr lang="ja-JP" altLang="en-US" sz="1600" dirty="0"/>
              <a:t>ですので、レポートや方法論などを含め、主要な情報は、公開しています。</a:t>
            </a:r>
            <a:endParaRPr lang="en-US" altLang="ja-JP" sz="1600" dirty="0"/>
          </a:p>
          <a:p>
            <a:endParaRPr lang="en-US" altLang="ja-JP" sz="1600" dirty="0"/>
          </a:p>
          <a:p>
            <a:r>
              <a:rPr lang="ja-JP" altLang="en-US" sz="1600" dirty="0"/>
              <a:t>しかし、</a:t>
            </a:r>
            <a:r>
              <a:rPr lang="en-US" altLang="ja-JP" sz="1600" dirty="0"/>
              <a:t>CDP</a:t>
            </a:r>
            <a:r>
              <a:rPr lang="ja-JP" altLang="en-US" sz="1600" dirty="0"/>
              <a:t>の活動に賛同して頂いた金融機関には、別途ベネフィットを用意しており、皆様のニーズに応じて、</a:t>
            </a:r>
            <a:r>
              <a:rPr lang="en-US" altLang="ja-JP" sz="1600" dirty="0"/>
              <a:t>CDP</a:t>
            </a:r>
            <a:r>
              <a:rPr lang="ja-JP" altLang="en-US" sz="1600" dirty="0"/>
              <a:t>のリソースを活用することが可能です。</a:t>
            </a:r>
            <a:endParaRPr lang="en-US" altLang="ja-JP" sz="1600" dirty="0"/>
          </a:p>
          <a:p>
            <a:endParaRPr lang="en-US" altLang="ja-JP" sz="1600" dirty="0"/>
          </a:p>
          <a:p>
            <a:r>
              <a:rPr lang="ja-JP" altLang="en-US" sz="1600" dirty="0"/>
              <a:t>それでは、</a:t>
            </a:r>
            <a:r>
              <a:rPr lang="en-US" altLang="ja-JP" sz="1600" dirty="0"/>
              <a:t>CDP</a:t>
            </a:r>
            <a:r>
              <a:rPr lang="ja-JP" altLang="en-US" sz="1600" dirty="0"/>
              <a:t>の署名機関のベネフィットを紹介いたします。</a:t>
            </a:r>
            <a:endParaRPr lang="en-US" sz="1600" dirty="0"/>
          </a:p>
        </p:txBody>
      </p:sp>
      <p:sp>
        <p:nvSpPr>
          <p:cNvPr id="4" name="Slide Number Placeholder 3"/>
          <p:cNvSpPr>
            <a:spLocks noGrp="1"/>
          </p:cNvSpPr>
          <p:nvPr>
            <p:ph type="sldNum" sz="quarter" idx="5"/>
          </p:nvPr>
        </p:nvSpPr>
        <p:spPr/>
        <p:txBody>
          <a:bodyPr/>
          <a:lstStyle/>
          <a:p>
            <a:fld id="{1080F23C-E232-46A4-9792-5DB7EE69B066}" type="slidenum">
              <a:rPr lang="en-US" smtClean="0"/>
              <a:t>6</a:t>
            </a:fld>
            <a:endParaRPr lang="en-US"/>
          </a:p>
        </p:txBody>
      </p:sp>
    </p:spTree>
    <p:extLst>
      <p:ext uri="{BB962C8B-B14F-4D97-AF65-F5344CB8AC3E}">
        <p14:creationId xmlns:p14="http://schemas.microsoft.com/office/powerpoint/2010/main" val="291024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 y="746125"/>
            <a:ext cx="6629400" cy="3729038"/>
          </a:xfrm>
        </p:spPr>
      </p:sp>
      <p:sp>
        <p:nvSpPr>
          <p:cNvPr id="3" name="ノート プレースホルダー 2"/>
          <p:cNvSpPr>
            <a:spLocks noGrp="1"/>
          </p:cNvSpPr>
          <p:nvPr>
            <p:ph type="body" idx="1"/>
          </p:nvPr>
        </p:nvSpPr>
        <p:spPr/>
        <p:txBody>
          <a:bodyPr>
            <a:normAutofit/>
          </a:bodyPr>
          <a:lstStyle/>
          <a:p>
            <a:r>
              <a:rPr kumimoji="1" lang="en-US" altLang="ja-JP" sz="1400" dirty="0"/>
              <a:t>CDP</a:t>
            </a:r>
            <a:r>
              <a:rPr kumimoji="1" lang="ja-JP" altLang="en-US" sz="1400" dirty="0"/>
              <a:t>の署名機関に登録すると、大きく分けて４つのベネフィットがございます。</a:t>
            </a:r>
            <a:endParaRPr kumimoji="1" lang="en-US" altLang="ja-JP" sz="1400" dirty="0"/>
          </a:p>
          <a:p>
            <a:endParaRPr kumimoji="1" lang="en-US" altLang="ja-JP" sz="1400" dirty="0"/>
          </a:p>
          <a:p>
            <a:r>
              <a:rPr kumimoji="1" lang="ja-JP" altLang="en-US" sz="1400" dirty="0"/>
              <a:t>まずは、</a:t>
            </a:r>
            <a:r>
              <a:rPr kumimoji="1" lang="en-US" altLang="ja-JP" sz="1400" dirty="0"/>
              <a:t>CDP</a:t>
            </a:r>
            <a:r>
              <a:rPr kumimoji="1" lang="ja-JP" altLang="en-US" sz="1400" dirty="0"/>
              <a:t>の投資家要請質問書の、回答、スコア全てに無料でアクセス可能です。　</a:t>
            </a:r>
            <a:endParaRPr kumimoji="1" lang="en-US" altLang="ja-JP" sz="1400" dirty="0"/>
          </a:p>
          <a:p>
            <a:r>
              <a:rPr kumimoji="1" lang="ja-JP" altLang="en-US" sz="1400" dirty="0"/>
              <a:t>署名機関以外は、企業が公開してもよい、とマークしたデータのみ</a:t>
            </a:r>
            <a:r>
              <a:rPr kumimoji="1" lang="en-US" altLang="ja-JP" sz="1400" dirty="0"/>
              <a:t>CDP</a:t>
            </a:r>
            <a:r>
              <a:rPr kumimoji="1" lang="ja-JP" altLang="en-US" sz="1400" dirty="0"/>
              <a:t>のホームページで閲覧可能です。</a:t>
            </a:r>
            <a:endParaRPr kumimoji="1" lang="en-US" altLang="ja-JP" sz="1400" dirty="0"/>
          </a:p>
          <a:p>
            <a:endParaRPr kumimoji="1" lang="en-US" altLang="ja-JP" sz="1400" dirty="0"/>
          </a:p>
          <a:p>
            <a:r>
              <a:rPr kumimoji="1" lang="ja-JP" altLang="en-US" sz="1400" dirty="0"/>
              <a:t>２つめは、</a:t>
            </a:r>
            <a:r>
              <a:rPr kumimoji="1" lang="en-US" altLang="ja-JP" sz="1400" dirty="0"/>
              <a:t>CDP</a:t>
            </a:r>
            <a:r>
              <a:rPr kumimoji="1" lang="ja-JP" altLang="en-US" sz="1400" dirty="0"/>
              <a:t>が加工したり、開発したデータセットに優遇レートでアクセス可能です。</a:t>
            </a:r>
            <a:endParaRPr kumimoji="1" lang="en-US" altLang="ja-JP" sz="1400" dirty="0"/>
          </a:p>
          <a:p>
            <a:endParaRPr kumimoji="1" lang="en-US" altLang="ja-JP" sz="1400" dirty="0"/>
          </a:p>
          <a:p>
            <a:r>
              <a:rPr kumimoji="1" lang="ja-JP" altLang="en-US" sz="1400" dirty="0"/>
              <a:t>３つめは、</a:t>
            </a:r>
            <a:r>
              <a:rPr kumimoji="1" lang="en-US" altLang="ja-JP" sz="1400" dirty="0"/>
              <a:t>CDP</a:t>
            </a:r>
            <a:r>
              <a:rPr kumimoji="1" lang="ja-JP" altLang="en-US" sz="1400" dirty="0"/>
              <a:t>がプラットフォームを務める協働エンゲージメントへ参加です。</a:t>
            </a:r>
            <a:endParaRPr kumimoji="1" lang="en-US" altLang="ja-JP" sz="1400" dirty="0"/>
          </a:p>
          <a:p>
            <a:endParaRPr kumimoji="1" lang="en-US" altLang="ja-JP" sz="1400" dirty="0"/>
          </a:p>
          <a:p>
            <a:r>
              <a:rPr kumimoji="1" lang="ja-JP" altLang="en-US" sz="1400" dirty="0"/>
              <a:t>そして４つめが、署名機関限定のイベント、勉強会、各種報告書へのアクセスです。これらは、一般に公開しているものもありますが、署名機関限定のものも数多くあります。</a:t>
            </a:r>
            <a:endParaRPr kumimoji="1" lang="en-US" altLang="ja-JP" sz="1400" dirty="0"/>
          </a:p>
          <a:p>
            <a:endParaRPr kumimoji="1" lang="en-US" altLang="ja-JP" sz="1400" dirty="0"/>
          </a:p>
          <a:p>
            <a:r>
              <a:rPr kumimoji="1" lang="ja-JP" altLang="en-US" sz="1400" dirty="0"/>
              <a:t>具体的なものをこれからご説明します。</a:t>
            </a:r>
          </a:p>
        </p:txBody>
      </p:sp>
      <p:sp>
        <p:nvSpPr>
          <p:cNvPr id="4" name="スライド番号プレースホルダー 3"/>
          <p:cNvSpPr>
            <a:spLocks noGrp="1"/>
          </p:cNvSpPr>
          <p:nvPr>
            <p:ph type="sldNum" sz="quarter" idx="5"/>
          </p:nvPr>
        </p:nvSpPr>
        <p:spPr/>
        <p:txBody>
          <a:bodyPr/>
          <a:lstStyle/>
          <a:p>
            <a:fld id="{85693C27-12E8-4F52-BE81-0939DA47E490}" type="slidenum">
              <a:rPr lang="en-GB" smtClean="0"/>
              <a:pPr/>
              <a:t>7</a:t>
            </a:fld>
            <a:endParaRPr lang="en-GB"/>
          </a:p>
        </p:txBody>
      </p:sp>
    </p:spTree>
    <p:extLst>
      <p:ext uri="{BB962C8B-B14F-4D97-AF65-F5344CB8AC3E}">
        <p14:creationId xmlns:p14="http://schemas.microsoft.com/office/powerpoint/2010/main" val="39028459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normAutofit/>
          </a:bodyPr>
          <a:lstStyle/>
          <a:p>
            <a:r>
              <a:rPr kumimoji="1" lang="ja-JP" altLang="en-US" sz="1400" dirty="0"/>
              <a:t>こちらが、詳細版です。後でご覧いただければと思います。</a:t>
            </a:r>
            <a:endParaRPr kumimoji="1" lang="en-US" altLang="ja-JP" sz="1400" dirty="0"/>
          </a:p>
          <a:p>
            <a:endParaRPr kumimoji="1" lang="en-US" altLang="ja-JP" sz="1400" dirty="0"/>
          </a:p>
          <a:p>
            <a:endParaRPr kumimoji="1" lang="en-US" altLang="ja-JP" sz="1400" dirty="0"/>
          </a:p>
          <a:p>
            <a:endParaRPr kumimoji="1" lang="ja-JP" altLang="en-US" sz="1400" dirty="0"/>
          </a:p>
        </p:txBody>
      </p:sp>
      <p:sp>
        <p:nvSpPr>
          <p:cNvPr id="4" name="スライド番号プレースホルダー 3"/>
          <p:cNvSpPr>
            <a:spLocks noGrp="1"/>
          </p:cNvSpPr>
          <p:nvPr>
            <p:ph type="sldNum" sz="quarter" idx="5"/>
          </p:nvPr>
        </p:nvSpPr>
        <p:spPr/>
        <p:txBody>
          <a:bodyPr/>
          <a:lstStyle/>
          <a:p>
            <a:fld id="{85693C27-12E8-4F52-BE81-0939DA47E490}" type="slidenum">
              <a:rPr lang="en-GB" smtClean="0"/>
              <a:pPr/>
              <a:t>8</a:t>
            </a:fld>
            <a:endParaRPr lang="en-GB"/>
          </a:p>
        </p:txBody>
      </p:sp>
    </p:spTree>
    <p:extLst>
      <p:ext uri="{BB962C8B-B14F-4D97-AF65-F5344CB8AC3E}">
        <p14:creationId xmlns:p14="http://schemas.microsoft.com/office/powerpoint/2010/main" val="8534144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5800" y="4724004"/>
            <a:ext cx="5486400" cy="4475559"/>
          </a:xfrm>
        </p:spPr>
        <p:txBody>
          <a:bodyPr>
            <a:normAutofit/>
          </a:bodyPr>
          <a:lstStyle/>
          <a:p>
            <a:r>
              <a:rPr kumimoji="1" lang="ja-JP" altLang="en-US" sz="1800" dirty="0"/>
              <a:t>まずは</a:t>
            </a:r>
            <a:r>
              <a:rPr kumimoji="1" lang="en-US" altLang="ja-JP" sz="1800" dirty="0"/>
              <a:t>CDP</a:t>
            </a:r>
            <a:r>
              <a:rPr kumimoji="1" lang="ja-JP" altLang="en-US" sz="1800" dirty="0"/>
              <a:t>のデータへのアクセスです。</a:t>
            </a:r>
            <a:endParaRPr kumimoji="1" lang="en-US" altLang="ja-JP" sz="1800" dirty="0"/>
          </a:p>
          <a:p>
            <a:endParaRPr kumimoji="1" lang="en-US" altLang="ja-JP" sz="1800" dirty="0"/>
          </a:p>
          <a:p>
            <a:r>
              <a:rPr kumimoji="1" lang="ja-JP" altLang="en-US" sz="1800" dirty="0"/>
              <a:t>下のボックスにあるように、</a:t>
            </a:r>
            <a:r>
              <a:rPr kumimoji="1" lang="en-US" altLang="ja-JP" sz="1800" dirty="0"/>
              <a:t>CDP</a:t>
            </a:r>
            <a:r>
              <a:rPr kumimoji="1" lang="ja-JP" altLang="en-US" sz="1800" dirty="0"/>
              <a:t>のデータ、スコアは、多くが公開されています。</a:t>
            </a:r>
            <a:endParaRPr kumimoji="1" lang="en-US" altLang="ja-JP" sz="1800" dirty="0"/>
          </a:p>
          <a:p>
            <a:endParaRPr kumimoji="1" lang="en-US" altLang="ja-JP" sz="1800" dirty="0"/>
          </a:p>
          <a:p>
            <a:r>
              <a:rPr kumimoji="1" lang="ja-JP" altLang="en-US" sz="1800" dirty="0"/>
              <a:t>署名機関は、それに加えて、投資家要請質問書の中で、企業が非公開、としたデータもアクセス可能です。</a:t>
            </a:r>
            <a:endParaRPr kumimoji="1" lang="en-US" altLang="ja-JP" sz="1800" dirty="0"/>
          </a:p>
          <a:p>
            <a:endParaRPr kumimoji="1" lang="en-US" altLang="ja-JP" sz="1800" dirty="0"/>
          </a:p>
          <a:p>
            <a:r>
              <a:rPr kumimoji="1" lang="ja-JP" altLang="en-US" sz="1800" dirty="0"/>
              <a:t>また、使いやすく加工したデータセットもライセンス料をお支払い頂いて、購入可能です。</a:t>
            </a:r>
          </a:p>
        </p:txBody>
      </p:sp>
      <p:sp>
        <p:nvSpPr>
          <p:cNvPr id="4" name="スライド番号プレースホルダー 3"/>
          <p:cNvSpPr>
            <a:spLocks noGrp="1"/>
          </p:cNvSpPr>
          <p:nvPr>
            <p:ph type="sldNum" sz="quarter" idx="5"/>
          </p:nvPr>
        </p:nvSpPr>
        <p:spPr/>
        <p:txBody>
          <a:bodyPr/>
          <a:lstStyle/>
          <a:p>
            <a:fld id="{85693C27-12E8-4F52-BE81-0939DA47E490}" type="slidenum">
              <a:rPr lang="en-GB" smtClean="0"/>
              <a:pPr/>
              <a:t>9</a:t>
            </a:fld>
            <a:endParaRPr lang="en-GB"/>
          </a:p>
        </p:txBody>
      </p:sp>
    </p:spTree>
    <p:extLst>
      <p:ext uri="{BB962C8B-B14F-4D97-AF65-F5344CB8AC3E}">
        <p14:creationId xmlns:p14="http://schemas.microsoft.com/office/powerpoint/2010/main" val="17701849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 Id="rId4" Type="http://schemas.openxmlformats.org/officeDocument/2006/relationships/image" Target="../media/image9.sv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3.xml"/><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3.xml"/><Relationship Id="rId4" Type="http://schemas.openxmlformats.org/officeDocument/2006/relationships/image" Target="../media/image13.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1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ront page red">
    <p:spTree>
      <p:nvGrpSpPr>
        <p:cNvPr id="1" name=""/>
        <p:cNvGrpSpPr/>
        <p:nvPr/>
      </p:nvGrpSpPr>
      <p:grpSpPr>
        <a:xfrm>
          <a:off x="0" y="0"/>
          <a:ext cx="0" cy="0"/>
          <a:chOff x="0" y="0"/>
          <a:chExt cx="0" cy="0"/>
        </a:xfrm>
      </p:grpSpPr>
      <p:sp>
        <p:nvSpPr>
          <p:cNvPr id="8" name="Rectangle 7"/>
          <p:cNvSpPr/>
          <p:nvPr userDrawn="1"/>
        </p:nvSpPr>
        <p:spPr>
          <a:xfrm>
            <a:off x="467544" y="483518"/>
            <a:ext cx="8208912" cy="3744416"/>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pic>
        <p:nvPicPr>
          <p:cNvPr id="9" name="Picture 8" descr="CDP_logo_WHITE.png"/>
          <p:cNvPicPr>
            <a:picLocks noChangeAspect="1"/>
          </p:cNvPicPr>
          <p:nvPr userDrawn="1"/>
        </p:nvPicPr>
        <p:blipFill>
          <a:blip r:embed="rId2" cstate="print"/>
          <a:stretch>
            <a:fillRect/>
          </a:stretch>
        </p:blipFill>
        <p:spPr>
          <a:xfrm>
            <a:off x="2699792" y="1419622"/>
            <a:ext cx="3584455" cy="149352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Content Placeholder 2"/>
          <p:cNvSpPr>
            <a:spLocks noGrp="1"/>
          </p:cNvSpPr>
          <p:nvPr>
            <p:ph sz="half" idx="1" hasCustomPrompt="1"/>
          </p:nvPr>
        </p:nvSpPr>
        <p:spPr>
          <a:xfrm>
            <a:off x="457200" y="987574"/>
            <a:ext cx="4038600" cy="3240361"/>
          </a:xfrm>
          <a:solidFill>
            <a:srgbClr val="B42E34"/>
          </a:solidFill>
        </p:spPr>
        <p:txBody>
          <a:bodyPr/>
          <a:lstStyle>
            <a:lvl1pPr>
              <a:buClr>
                <a:schemeClr val="bg1"/>
              </a:buClr>
              <a:buFont typeface="Wingdings 3" pitchFamily="18" charset="2"/>
              <a:buChar char=""/>
              <a:defRPr sz="2400">
                <a:solidFill>
                  <a:schemeClr val="bg1"/>
                </a:solidFill>
              </a:defRPr>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 Please add a space after the bullet point.</a:t>
            </a:r>
            <a:endParaRPr lang="en-GB"/>
          </a:p>
        </p:txBody>
      </p:sp>
      <p:sp>
        <p:nvSpPr>
          <p:cNvPr id="4" name="Content Placeholder 3"/>
          <p:cNvSpPr>
            <a:spLocks noGrp="1"/>
          </p:cNvSpPr>
          <p:nvPr>
            <p:ph sz="half" idx="2" hasCustomPrompt="1"/>
          </p:nvPr>
        </p:nvSpPr>
        <p:spPr>
          <a:xfrm>
            <a:off x="4648200" y="987574"/>
            <a:ext cx="4038600" cy="3240361"/>
          </a:xfrm>
        </p:spPr>
        <p:txBody>
          <a:bodyPr/>
          <a:lstStyle>
            <a:lvl1pPr>
              <a:buFont typeface="Wingdings 3" pitchFamily="18" charset="2"/>
              <a:buChar cha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 Please add a space after the bullet point.</a:t>
            </a:r>
            <a:endParaRPr lang="en-GB"/>
          </a:p>
        </p:txBody>
      </p:sp>
      <p:sp>
        <p:nvSpPr>
          <p:cNvPr id="6" name="object 7"/>
          <p:cNvSpPr/>
          <p:nvPr userDrawn="1"/>
        </p:nvSpPr>
        <p:spPr>
          <a:xfrm>
            <a:off x="467544" y="4227934"/>
            <a:ext cx="8208912" cy="221862"/>
          </a:xfrm>
          <a:custGeom>
            <a:avLst/>
            <a:gdLst/>
            <a:ahLst/>
            <a:cxnLst/>
            <a:rect l="l" t="t" r="r" b="b"/>
            <a:pathLst>
              <a:path w="12135104">
                <a:moveTo>
                  <a:pt x="0" y="0"/>
                </a:moveTo>
                <a:lnTo>
                  <a:pt x="12135104" y="0"/>
                </a:lnTo>
              </a:path>
            </a:pathLst>
          </a:custGeom>
          <a:ln w="12700">
            <a:solidFill>
              <a:srgbClr val="ACAFA6"/>
            </a:solidFill>
          </a:ln>
        </p:spPr>
        <p:txBody>
          <a:bodyPr wrap="square" lIns="0" tIns="0" rIns="0" bIns="0" rtlCol="0">
            <a:noAutofit/>
          </a:bodyPr>
          <a:lstStyle/>
          <a:p>
            <a:endParaRPr/>
          </a:p>
        </p:txBody>
      </p:sp>
      <p:sp>
        <p:nvSpPr>
          <p:cNvPr id="7"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2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Content Placeholder 2"/>
          <p:cNvSpPr>
            <a:spLocks noGrp="1"/>
          </p:cNvSpPr>
          <p:nvPr>
            <p:ph sz="half" idx="1" hasCustomPrompt="1"/>
          </p:nvPr>
        </p:nvSpPr>
        <p:spPr>
          <a:xfrm>
            <a:off x="4644008" y="987574"/>
            <a:ext cx="4038600" cy="3240361"/>
          </a:xfrm>
          <a:solidFill>
            <a:srgbClr val="B42E34"/>
          </a:solidFill>
        </p:spPr>
        <p:txBody>
          <a:bodyPr/>
          <a:lstStyle>
            <a:lvl1pPr>
              <a:buClr>
                <a:schemeClr val="bg1"/>
              </a:buClr>
              <a:buFont typeface="Wingdings 3" pitchFamily="18" charset="2"/>
              <a:buChar char=""/>
              <a:defRPr sz="2400">
                <a:solidFill>
                  <a:schemeClr val="bg1"/>
                </a:solidFill>
              </a:defRPr>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 Please add a space after the bullet point.</a:t>
            </a:r>
            <a:endParaRPr lang="en-GB"/>
          </a:p>
        </p:txBody>
      </p:sp>
      <p:sp>
        <p:nvSpPr>
          <p:cNvPr id="4" name="Content Placeholder 3"/>
          <p:cNvSpPr>
            <a:spLocks noGrp="1"/>
          </p:cNvSpPr>
          <p:nvPr>
            <p:ph sz="half" idx="2" hasCustomPrompt="1"/>
          </p:nvPr>
        </p:nvSpPr>
        <p:spPr>
          <a:xfrm>
            <a:off x="467544" y="987574"/>
            <a:ext cx="4038600" cy="3240361"/>
          </a:xfrm>
        </p:spPr>
        <p:txBody>
          <a:bodyPr/>
          <a:lstStyle>
            <a:lvl1pPr>
              <a:buFont typeface="Wingdings 3" pitchFamily="18" charset="2"/>
              <a:buChar cha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 Please add a space after the bullet point.</a:t>
            </a:r>
            <a:endParaRPr lang="en-GB"/>
          </a:p>
        </p:txBody>
      </p:sp>
      <p:sp>
        <p:nvSpPr>
          <p:cNvPr id="6" name="object 7"/>
          <p:cNvSpPr/>
          <p:nvPr userDrawn="1"/>
        </p:nvSpPr>
        <p:spPr>
          <a:xfrm>
            <a:off x="467544" y="4227934"/>
            <a:ext cx="8208912" cy="221862"/>
          </a:xfrm>
          <a:custGeom>
            <a:avLst/>
            <a:gdLst/>
            <a:ahLst/>
            <a:cxnLst/>
            <a:rect l="l" t="t" r="r" b="b"/>
            <a:pathLst>
              <a:path w="12135104">
                <a:moveTo>
                  <a:pt x="0" y="0"/>
                </a:moveTo>
                <a:lnTo>
                  <a:pt x="12135104" y="0"/>
                </a:lnTo>
              </a:path>
            </a:pathLst>
          </a:custGeom>
          <a:ln w="12700">
            <a:solidFill>
              <a:srgbClr val="ACAFA6"/>
            </a:solidFill>
          </a:ln>
        </p:spPr>
        <p:txBody>
          <a:bodyPr wrap="square" lIns="0" tIns="0" rIns="0" bIns="0" rtlCol="0">
            <a:noAutofit/>
          </a:bodyPr>
          <a:lstStyle/>
          <a:p>
            <a:endParaRPr/>
          </a:p>
        </p:txBody>
      </p:sp>
      <p:sp>
        <p:nvSpPr>
          <p:cNvPr id="7"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Slide red">
    <p:spTree>
      <p:nvGrpSpPr>
        <p:cNvPr id="1" name=""/>
        <p:cNvGrpSpPr/>
        <p:nvPr/>
      </p:nvGrpSpPr>
      <p:grpSpPr>
        <a:xfrm>
          <a:off x="0" y="0"/>
          <a:ext cx="0" cy="0"/>
          <a:chOff x="0" y="0"/>
          <a:chExt cx="0" cy="0"/>
        </a:xfrm>
      </p:grpSpPr>
      <p:sp>
        <p:nvSpPr>
          <p:cNvPr id="8" name="Rectangle 7"/>
          <p:cNvSpPr/>
          <p:nvPr userDrawn="1"/>
        </p:nvSpPr>
        <p:spPr>
          <a:xfrm>
            <a:off x="467544" y="483518"/>
            <a:ext cx="8208912" cy="3744416"/>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ubtitle 2"/>
          <p:cNvSpPr>
            <a:spLocks noGrp="1"/>
          </p:cNvSpPr>
          <p:nvPr>
            <p:ph type="subTitle" idx="1" hasCustomPrompt="1"/>
          </p:nvPr>
        </p:nvSpPr>
        <p:spPr>
          <a:xfrm>
            <a:off x="971054" y="3147814"/>
            <a:ext cx="7056805" cy="864096"/>
          </a:xfrm>
        </p:spPr>
        <p:txBody>
          <a:bodyPr>
            <a:normAutofit/>
          </a:bodyPr>
          <a:lstStyle>
            <a:lvl1pPr marL="0" indent="0" algn="l">
              <a:buNone/>
              <a:defRPr sz="20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 Name of quoted person</a:t>
            </a:r>
            <a:endParaRPr lang="en-GB"/>
          </a:p>
        </p:txBody>
      </p:sp>
      <p:sp>
        <p:nvSpPr>
          <p:cNvPr id="11" name="Text Placeholder 10"/>
          <p:cNvSpPr>
            <a:spLocks noGrp="1"/>
          </p:cNvSpPr>
          <p:nvPr>
            <p:ph type="body" sz="quarter" idx="10" hasCustomPrompt="1"/>
          </p:nvPr>
        </p:nvSpPr>
        <p:spPr>
          <a:xfrm>
            <a:off x="971054" y="1491630"/>
            <a:ext cx="7057330" cy="144016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baseline="0">
                <a:solidFill>
                  <a:schemeClr val="bg1"/>
                </a:solidFill>
              </a:defRPr>
            </a:lvl5pPr>
          </a:lstStyle>
          <a:p>
            <a:pPr lvl="4"/>
            <a:r>
              <a:rPr lang="en-US"/>
              <a:t>Insert quote here</a:t>
            </a:r>
            <a:endParaRPr lang="en-GB"/>
          </a:p>
        </p:txBody>
      </p:sp>
      <p:sp>
        <p:nvSpPr>
          <p:cNvPr id="12" name="TextBox 11"/>
          <p:cNvSpPr txBox="1"/>
          <p:nvPr userDrawn="1"/>
        </p:nvSpPr>
        <p:spPr>
          <a:xfrm>
            <a:off x="539552" y="483518"/>
            <a:ext cx="4752528" cy="1728192"/>
          </a:xfrm>
          <a:prstGeom prst="rect">
            <a:avLst/>
          </a:prstGeom>
        </p:spPr>
        <p:txBody>
          <a:bodyPr vert="horz" wrap="square" lIns="91440" tIns="45720" rIns="91440" bIns="45720" rtlCol="0">
            <a:noAutofit/>
          </a:bodyPr>
          <a:lstStyle/>
          <a:p>
            <a:pPr marL="0" marR="0" indent="0" algn="l" defTabSz="914400" rtl="0" eaLnBrk="1" fontAlgn="auto" latinLnBrk="0" hangingPunct="1">
              <a:lnSpc>
                <a:spcPct val="100000"/>
              </a:lnSpc>
              <a:spcBef>
                <a:spcPct val="20000"/>
              </a:spcBef>
              <a:spcAft>
                <a:spcPts val="0"/>
              </a:spcAft>
              <a:buClr>
                <a:srgbClr val="B42E3E"/>
              </a:buClr>
              <a:buSzTx/>
              <a:buFont typeface="Wingdings 3" pitchFamily="18" charset="2"/>
              <a:buNone/>
              <a:tabLst/>
            </a:pPr>
            <a:r>
              <a:rPr lang="en-US" sz="7200">
                <a:solidFill>
                  <a:srgbClr val="D78D91"/>
                </a:solidFill>
                <a:latin typeface="Wingdings 3" pitchFamily="18" charset="2"/>
              </a:rPr>
              <a:t>{{</a:t>
            </a:r>
            <a:endParaRPr kumimoji="0" lang="en-GB" sz="7200" b="0" i="0" u="none" strike="noStrike" kern="1200" cap="none" spc="0" normalizeH="0" baseline="0" noProof="0">
              <a:ln>
                <a:noFill/>
              </a:ln>
              <a:solidFill>
                <a:srgbClr val="D78D91"/>
              </a:solidFill>
              <a:effectLst/>
              <a:uLnTx/>
              <a:uFillTx/>
              <a:latin typeface="Wingdings 3" pitchFamily="18" charset="2"/>
              <a:ea typeface="+mn-ea"/>
              <a:cs typeface="Arial" pitchFamily="34" charset="0"/>
            </a:endParaRPr>
          </a:p>
        </p:txBody>
      </p:sp>
      <p:sp>
        <p:nvSpPr>
          <p:cNvPr id="13" name="TextBox 12"/>
          <p:cNvSpPr txBox="1"/>
          <p:nvPr userDrawn="1"/>
        </p:nvSpPr>
        <p:spPr>
          <a:xfrm>
            <a:off x="4860032" y="2643758"/>
            <a:ext cx="3744416" cy="1512168"/>
          </a:xfrm>
          <a:prstGeom prst="rect">
            <a:avLst/>
          </a:prstGeom>
        </p:spPr>
        <p:txBody>
          <a:bodyPr vert="horz" wrap="square" lIns="91440" tIns="45720" rIns="91440" bIns="45720" rtlCol="0">
            <a:noAutofit/>
          </a:bodyPr>
          <a:lstStyle/>
          <a:p>
            <a:pPr marL="0" marR="0" indent="0" algn="r" defTabSz="914400" rtl="0" eaLnBrk="1" fontAlgn="auto" latinLnBrk="0" hangingPunct="1">
              <a:lnSpc>
                <a:spcPct val="100000"/>
              </a:lnSpc>
              <a:spcBef>
                <a:spcPct val="20000"/>
              </a:spcBef>
              <a:spcAft>
                <a:spcPts val="0"/>
              </a:spcAft>
              <a:buClr>
                <a:srgbClr val="B42E3E"/>
              </a:buClr>
              <a:buSzTx/>
              <a:buFont typeface="Wingdings 3" pitchFamily="18" charset="2"/>
              <a:buNone/>
              <a:tabLst/>
            </a:pPr>
            <a:r>
              <a:rPr lang="en-US" sz="10000">
                <a:solidFill>
                  <a:srgbClr val="D78D91"/>
                </a:solidFill>
                <a:latin typeface="Wingdings 3" pitchFamily="18" charset="2"/>
              </a:rPr>
              <a:t>{{</a:t>
            </a:r>
            <a:endParaRPr kumimoji="0" lang="en-GB" sz="10000" b="0" i="0" u="none" strike="noStrike" kern="1200" cap="none" spc="0" normalizeH="0" baseline="0" noProof="0">
              <a:ln>
                <a:noFill/>
              </a:ln>
              <a:solidFill>
                <a:srgbClr val="D78D91"/>
              </a:solidFill>
              <a:effectLst/>
              <a:uLnTx/>
              <a:uFillTx/>
              <a:latin typeface="Wingdings 3" pitchFamily="18" charset="2"/>
              <a:ea typeface="+mn-ea"/>
              <a:cs typeface="Arial" pitchFamily="34" charset="0"/>
            </a:endParaRPr>
          </a:p>
        </p:txBody>
      </p:sp>
      <p:sp>
        <p:nvSpPr>
          <p:cNvPr id="9"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Slide berry">
    <p:spTree>
      <p:nvGrpSpPr>
        <p:cNvPr id="1" name=""/>
        <p:cNvGrpSpPr/>
        <p:nvPr/>
      </p:nvGrpSpPr>
      <p:grpSpPr>
        <a:xfrm>
          <a:off x="0" y="0"/>
          <a:ext cx="0" cy="0"/>
          <a:chOff x="0" y="0"/>
          <a:chExt cx="0" cy="0"/>
        </a:xfrm>
      </p:grpSpPr>
      <p:sp>
        <p:nvSpPr>
          <p:cNvPr id="8" name="Rectangle 7"/>
          <p:cNvSpPr/>
          <p:nvPr userDrawn="1"/>
        </p:nvSpPr>
        <p:spPr>
          <a:xfrm>
            <a:off x="467544" y="483518"/>
            <a:ext cx="8208912" cy="3744416"/>
          </a:xfrm>
          <a:prstGeom prst="rect">
            <a:avLst/>
          </a:prstGeom>
          <a:solidFill>
            <a:srgbClr val="D11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ubtitle 2"/>
          <p:cNvSpPr>
            <a:spLocks noGrp="1"/>
          </p:cNvSpPr>
          <p:nvPr>
            <p:ph type="subTitle" idx="1" hasCustomPrompt="1"/>
          </p:nvPr>
        </p:nvSpPr>
        <p:spPr>
          <a:xfrm>
            <a:off x="971054" y="3147814"/>
            <a:ext cx="7057330" cy="864096"/>
          </a:xfrm>
        </p:spPr>
        <p:txBody>
          <a:bodyPr>
            <a:normAutofit/>
          </a:bodyPr>
          <a:lstStyle>
            <a:lvl1pPr marL="0" indent="0" algn="l">
              <a:buNone/>
              <a:defRPr sz="20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 Name of quoted person</a:t>
            </a:r>
            <a:endParaRPr lang="en-GB"/>
          </a:p>
        </p:txBody>
      </p:sp>
      <p:sp>
        <p:nvSpPr>
          <p:cNvPr id="11" name="Text Placeholder 10"/>
          <p:cNvSpPr>
            <a:spLocks noGrp="1"/>
          </p:cNvSpPr>
          <p:nvPr>
            <p:ph type="body" sz="quarter" idx="10" hasCustomPrompt="1"/>
          </p:nvPr>
        </p:nvSpPr>
        <p:spPr>
          <a:xfrm>
            <a:off x="971054" y="1491630"/>
            <a:ext cx="7057855" cy="144016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baseline="0">
                <a:solidFill>
                  <a:schemeClr val="bg1"/>
                </a:solidFill>
              </a:defRPr>
            </a:lvl5pPr>
          </a:lstStyle>
          <a:p>
            <a:pPr lvl="4"/>
            <a:r>
              <a:rPr lang="en-US"/>
              <a:t>Insert quote here</a:t>
            </a:r>
            <a:endParaRPr lang="en-GB"/>
          </a:p>
        </p:txBody>
      </p:sp>
      <p:sp>
        <p:nvSpPr>
          <p:cNvPr id="12" name="TextBox 11"/>
          <p:cNvSpPr txBox="1"/>
          <p:nvPr userDrawn="1"/>
        </p:nvSpPr>
        <p:spPr>
          <a:xfrm>
            <a:off x="539552" y="483518"/>
            <a:ext cx="4752528" cy="1728192"/>
          </a:xfrm>
          <a:prstGeom prst="rect">
            <a:avLst/>
          </a:prstGeom>
        </p:spPr>
        <p:txBody>
          <a:bodyPr vert="horz" wrap="square" lIns="91440" tIns="45720" rIns="91440" bIns="45720" rtlCol="0">
            <a:noAutofit/>
          </a:bodyPr>
          <a:lstStyle/>
          <a:p>
            <a:pPr marL="0" marR="0" indent="0" algn="l" defTabSz="914400" rtl="0" eaLnBrk="1" fontAlgn="auto" latinLnBrk="0" hangingPunct="1">
              <a:lnSpc>
                <a:spcPct val="100000"/>
              </a:lnSpc>
              <a:spcBef>
                <a:spcPct val="20000"/>
              </a:spcBef>
              <a:spcAft>
                <a:spcPts val="0"/>
              </a:spcAft>
              <a:buClr>
                <a:srgbClr val="B42E3E"/>
              </a:buClr>
              <a:buSzTx/>
              <a:buFont typeface="Wingdings 3" pitchFamily="18" charset="2"/>
              <a:buNone/>
              <a:tabLst/>
            </a:pPr>
            <a:r>
              <a:rPr lang="en-US" sz="7200">
                <a:solidFill>
                  <a:srgbClr val="EDA0B4"/>
                </a:solidFill>
                <a:latin typeface="Wingdings 3" pitchFamily="18" charset="2"/>
              </a:rPr>
              <a:t>{{</a:t>
            </a:r>
            <a:endParaRPr kumimoji="0" lang="en-GB" sz="7200" b="0" i="0" u="none" strike="noStrike" kern="1200" cap="none" spc="0" normalizeH="0" baseline="0" noProof="0">
              <a:ln>
                <a:noFill/>
              </a:ln>
              <a:solidFill>
                <a:srgbClr val="EDA0B4"/>
              </a:solidFill>
              <a:effectLst/>
              <a:uLnTx/>
              <a:uFillTx/>
              <a:latin typeface="Wingdings 3" pitchFamily="18" charset="2"/>
              <a:ea typeface="+mn-ea"/>
              <a:cs typeface="Arial" pitchFamily="34" charset="0"/>
            </a:endParaRPr>
          </a:p>
        </p:txBody>
      </p:sp>
      <p:sp>
        <p:nvSpPr>
          <p:cNvPr id="13" name="TextBox 12"/>
          <p:cNvSpPr txBox="1"/>
          <p:nvPr userDrawn="1"/>
        </p:nvSpPr>
        <p:spPr>
          <a:xfrm>
            <a:off x="4860032" y="2643758"/>
            <a:ext cx="3744416" cy="1512168"/>
          </a:xfrm>
          <a:prstGeom prst="rect">
            <a:avLst/>
          </a:prstGeom>
        </p:spPr>
        <p:txBody>
          <a:bodyPr vert="horz" wrap="square" lIns="91440" tIns="45720" rIns="91440" bIns="45720" rtlCol="0">
            <a:noAutofit/>
          </a:bodyPr>
          <a:lstStyle/>
          <a:p>
            <a:pPr marL="0" marR="0" indent="0" algn="r" defTabSz="914400" rtl="0" eaLnBrk="1" fontAlgn="auto" latinLnBrk="0" hangingPunct="1">
              <a:lnSpc>
                <a:spcPct val="100000"/>
              </a:lnSpc>
              <a:spcBef>
                <a:spcPct val="20000"/>
              </a:spcBef>
              <a:spcAft>
                <a:spcPts val="0"/>
              </a:spcAft>
              <a:buClr>
                <a:srgbClr val="B42E3E"/>
              </a:buClr>
              <a:buSzTx/>
              <a:buFont typeface="Wingdings 3" pitchFamily="18" charset="2"/>
              <a:buNone/>
              <a:tabLst/>
            </a:pPr>
            <a:r>
              <a:rPr lang="en-US" sz="10000">
                <a:solidFill>
                  <a:srgbClr val="EDA0B4"/>
                </a:solidFill>
                <a:latin typeface="Wingdings 3" pitchFamily="18" charset="2"/>
              </a:rPr>
              <a:t>{{</a:t>
            </a:r>
            <a:endParaRPr kumimoji="0" lang="en-GB" sz="10000" b="0" i="0" u="none" strike="noStrike" kern="1200" cap="none" spc="0" normalizeH="0" baseline="0" noProof="0">
              <a:ln>
                <a:noFill/>
              </a:ln>
              <a:solidFill>
                <a:srgbClr val="EDA0B4"/>
              </a:solidFill>
              <a:effectLst/>
              <a:uLnTx/>
              <a:uFillTx/>
              <a:latin typeface="Wingdings 3" pitchFamily="18" charset="2"/>
              <a:ea typeface="+mn-ea"/>
              <a:cs typeface="Arial" pitchFamily="34" charset="0"/>
            </a:endParaRPr>
          </a:p>
        </p:txBody>
      </p:sp>
      <p:sp>
        <p:nvSpPr>
          <p:cNvPr id="9"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tistics">
    <p:spTree>
      <p:nvGrpSpPr>
        <p:cNvPr id="1" name=""/>
        <p:cNvGrpSpPr/>
        <p:nvPr/>
      </p:nvGrpSpPr>
      <p:grpSpPr>
        <a:xfrm>
          <a:off x="0" y="0"/>
          <a:ext cx="0" cy="0"/>
          <a:chOff x="0" y="0"/>
          <a:chExt cx="0" cy="0"/>
        </a:xfrm>
      </p:grpSpPr>
      <p:sp>
        <p:nvSpPr>
          <p:cNvPr id="8" name="Rectangle 7"/>
          <p:cNvSpPr/>
          <p:nvPr userDrawn="1"/>
        </p:nvSpPr>
        <p:spPr>
          <a:xfrm>
            <a:off x="467544" y="483518"/>
            <a:ext cx="8208912" cy="3744416"/>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1979712" y="2931790"/>
            <a:ext cx="5400600" cy="93610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baseline="0">
                <a:solidFill>
                  <a:schemeClr val="bg1"/>
                </a:solidFill>
              </a:defRPr>
            </a:lvl5pPr>
          </a:lstStyle>
          <a:p>
            <a:pPr lvl="4"/>
            <a:r>
              <a:rPr lang="en-US"/>
              <a:t>Insert statistic details here. This slide should ONLY be used to communicate statistics and CDP data points.</a:t>
            </a:r>
            <a:endParaRPr lang="en-GB"/>
          </a:p>
        </p:txBody>
      </p:sp>
      <p:sp>
        <p:nvSpPr>
          <p:cNvPr id="14" name="Title 1"/>
          <p:cNvSpPr>
            <a:spLocks noGrp="1"/>
          </p:cNvSpPr>
          <p:nvPr>
            <p:ph type="ctrTitle" hasCustomPrompt="1"/>
          </p:nvPr>
        </p:nvSpPr>
        <p:spPr>
          <a:xfrm>
            <a:off x="1979712" y="771550"/>
            <a:ext cx="5400600" cy="2088232"/>
          </a:xfrm>
        </p:spPr>
        <p:txBody>
          <a:bodyPr/>
          <a:lstStyle>
            <a:lvl1pPr>
              <a:defRPr>
                <a:solidFill>
                  <a:schemeClr val="bg1"/>
                </a:solidFill>
              </a:defRPr>
            </a:lvl1pPr>
          </a:lstStyle>
          <a:p>
            <a:r>
              <a:rPr lang="en-US"/>
              <a:t>Percentage figure %</a:t>
            </a:r>
            <a:endParaRPr lang="en-GB"/>
          </a:p>
        </p:txBody>
      </p:sp>
      <p:sp>
        <p:nvSpPr>
          <p:cNvPr id="6"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istics berry">
    <p:spTree>
      <p:nvGrpSpPr>
        <p:cNvPr id="1" name=""/>
        <p:cNvGrpSpPr/>
        <p:nvPr/>
      </p:nvGrpSpPr>
      <p:grpSpPr>
        <a:xfrm>
          <a:off x="0" y="0"/>
          <a:ext cx="0" cy="0"/>
          <a:chOff x="0" y="0"/>
          <a:chExt cx="0" cy="0"/>
        </a:xfrm>
      </p:grpSpPr>
      <p:sp>
        <p:nvSpPr>
          <p:cNvPr id="8" name="Rectangle 7"/>
          <p:cNvSpPr/>
          <p:nvPr userDrawn="1"/>
        </p:nvSpPr>
        <p:spPr>
          <a:xfrm>
            <a:off x="467544" y="483518"/>
            <a:ext cx="8208912" cy="3744416"/>
          </a:xfrm>
          <a:prstGeom prst="rect">
            <a:avLst/>
          </a:prstGeom>
          <a:solidFill>
            <a:srgbClr val="D11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1979712" y="2931790"/>
            <a:ext cx="5400600" cy="93610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baseline="0">
                <a:solidFill>
                  <a:schemeClr val="bg1"/>
                </a:solidFill>
              </a:defRPr>
            </a:lvl5pPr>
          </a:lstStyle>
          <a:p>
            <a:pPr lvl="4"/>
            <a:r>
              <a:rPr lang="en-US"/>
              <a:t>Insert statistic details here. The reveal corner slide background should ONLY be used to communicate statistics and CDP data points.</a:t>
            </a:r>
            <a:endParaRPr lang="en-GB"/>
          </a:p>
        </p:txBody>
      </p:sp>
      <p:sp>
        <p:nvSpPr>
          <p:cNvPr id="14" name="Title 1"/>
          <p:cNvSpPr>
            <a:spLocks noGrp="1"/>
          </p:cNvSpPr>
          <p:nvPr>
            <p:ph type="ctrTitle" hasCustomPrompt="1"/>
          </p:nvPr>
        </p:nvSpPr>
        <p:spPr>
          <a:xfrm>
            <a:off x="1979712" y="771550"/>
            <a:ext cx="5400600" cy="2088232"/>
          </a:xfrm>
        </p:spPr>
        <p:txBody>
          <a:bodyPr/>
          <a:lstStyle>
            <a:lvl1pPr>
              <a:defRPr>
                <a:solidFill>
                  <a:schemeClr val="bg1"/>
                </a:solidFill>
              </a:defRPr>
            </a:lvl1pPr>
          </a:lstStyle>
          <a:p>
            <a:r>
              <a:rPr lang="en-US"/>
              <a:t>Percentage figure %</a:t>
            </a:r>
            <a:endParaRPr lang="en-GB"/>
          </a:p>
        </p:txBody>
      </p:sp>
      <p:sp>
        <p:nvSpPr>
          <p:cNvPr id="6"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hapter Title Slide red">
    <p:spTree>
      <p:nvGrpSpPr>
        <p:cNvPr id="1" name=""/>
        <p:cNvGrpSpPr/>
        <p:nvPr/>
      </p:nvGrpSpPr>
      <p:grpSpPr>
        <a:xfrm>
          <a:off x="0" y="0"/>
          <a:ext cx="0" cy="0"/>
          <a:chOff x="0" y="0"/>
          <a:chExt cx="0" cy="0"/>
        </a:xfrm>
      </p:grpSpPr>
      <p:sp>
        <p:nvSpPr>
          <p:cNvPr id="8" name="Rectangle 7"/>
          <p:cNvSpPr/>
          <p:nvPr userDrawn="1"/>
        </p:nvSpPr>
        <p:spPr>
          <a:xfrm>
            <a:off x="467544" y="483518"/>
            <a:ext cx="8208912" cy="3744416"/>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684213" y="1419622"/>
            <a:ext cx="7848227" cy="648072"/>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apter Title Slide berry">
    <p:spTree>
      <p:nvGrpSpPr>
        <p:cNvPr id="1" name=""/>
        <p:cNvGrpSpPr/>
        <p:nvPr/>
      </p:nvGrpSpPr>
      <p:grpSpPr>
        <a:xfrm>
          <a:off x="0" y="0"/>
          <a:ext cx="0" cy="0"/>
          <a:chOff x="0" y="0"/>
          <a:chExt cx="0" cy="0"/>
        </a:xfrm>
      </p:grpSpPr>
      <p:sp>
        <p:nvSpPr>
          <p:cNvPr id="8" name="Rectangle 7"/>
          <p:cNvSpPr/>
          <p:nvPr userDrawn="1"/>
        </p:nvSpPr>
        <p:spPr>
          <a:xfrm>
            <a:off x="467544" y="483518"/>
            <a:ext cx="8208912" cy="3744416"/>
          </a:xfrm>
          <a:prstGeom prst="rect">
            <a:avLst/>
          </a:prstGeom>
          <a:solidFill>
            <a:srgbClr val="D11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684213" y="1419622"/>
            <a:ext cx="7848227" cy="648072"/>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1" name="Rectangle 10"/>
          <p:cNvSpPr/>
          <p:nvPr userDrawn="1"/>
        </p:nvSpPr>
        <p:spPr>
          <a:xfrm>
            <a:off x="467544" y="987574"/>
            <a:ext cx="4032448" cy="324036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539552" y="1059582"/>
            <a:ext cx="3816424" cy="3024336"/>
          </a:xfrm>
        </p:spPr>
        <p:txBody>
          <a:bodyPr anchor="t" anchorCtr="0">
            <a:normAutofit/>
          </a:bodyPr>
          <a:lstStyle>
            <a:lvl1pPr marL="0" indent="0">
              <a:buClr>
                <a:schemeClr val="bg1"/>
              </a:buClr>
              <a:buFont typeface="Wingdings 3" pitchFamily="18" charset="2"/>
              <a:buChar char=""/>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4716017" y="1059581"/>
            <a:ext cx="3888432" cy="3024331"/>
          </a:xfrm>
        </p:spPr>
        <p:txBody>
          <a:bodyPr anchor="t" anchorCtr="0">
            <a:normAutofit/>
          </a:bodyPr>
          <a:lstStyle>
            <a:lvl1pPr marL="0" indent="0">
              <a:buFont typeface="Wingdings 3" pitchFamily="18" charset="2"/>
              <a:buChar char=""/>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 Please add a space between the bullet point and first word.</a:t>
            </a:r>
          </a:p>
        </p:txBody>
      </p:sp>
      <p:sp>
        <p:nvSpPr>
          <p:cNvPr id="14" name="Right Triangle 13"/>
          <p:cNvSpPr/>
          <p:nvPr userDrawn="1"/>
        </p:nvSpPr>
        <p:spPr>
          <a:xfrm>
            <a:off x="467544" y="3651870"/>
            <a:ext cx="576064" cy="57606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ight Triangle 14"/>
          <p:cNvSpPr/>
          <p:nvPr userDrawn="1"/>
        </p:nvSpPr>
        <p:spPr>
          <a:xfrm rot="10800000">
            <a:off x="467544" y="3651870"/>
            <a:ext cx="576064" cy="576064"/>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Rectangle 10"/>
          <p:cNvSpPr/>
          <p:nvPr userDrawn="1"/>
        </p:nvSpPr>
        <p:spPr>
          <a:xfrm>
            <a:off x="467544" y="987574"/>
            <a:ext cx="4032448" cy="324036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userDrawn="1"/>
        </p:nvSpPr>
        <p:spPr>
          <a:xfrm>
            <a:off x="4644008" y="987574"/>
            <a:ext cx="4032448" cy="3240360"/>
          </a:xfrm>
          <a:prstGeom prst="rect">
            <a:avLst/>
          </a:prstGeom>
          <a:solidFill>
            <a:srgbClr val="D11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539552" y="1059582"/>
            <a:ext cx="3816424" cy="3024336"/>
          </a:xfrm>
        </p:spPr>
        <p:txBody>
          <a:bodyPr anchor="t" anchorCtr="0">
            <a:normAutofit/>
          </a:bodyPr>
          <a:lstStyle>
            <a:lvl1pPr marL="0" indent="0">
              <a:buClr>
                <a:schemeClr val="bg1"/>
              </a:buClr>
              <a:buFont typeface="Wingdings 3" pitchFamily="18" charset="2"/>
              <a:buChar char=""/>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4716017" y="1059581"/>
            <a:ext cx="3888432" cy="3024331"/>
          </a:xfrm>
        </p:spPr>
        <p:txBody>
          <a:bodyPr anchor="t" anchorCtr="0">
            <a:normAutofit/>
          </a:bodyPr>
          <a:lstStyle>
            <a:lvl1pPr marL="0" indent="0">
              <a:buClr>
                <a:schemeClr val="bg1"/>
              </a:buClr>
              <a:buFont typeface="Wingdings 3" pitchFamily="18" charset="2"/>
              <a:buChar char=""/>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 Please add a space between the bullet point and first word.</a:t>
            </a:r>
          </a:p>
        </p:txBody>
      </p:sp>
      <p:sp>
        <p:nvSpPr>
          <p:cNvPr id="14" name="Right Triangle 13"/>
          <p:cNvSpPr/>
          <p:nvPr userDrawn="1"/>
        </p:nvSpPr>
        <p:spPr>
          <a:xfrm>
            <a:off x="467544" y="3651870"/>
            <a:ext cx="576064" cy="57606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ight Triangle 14"/>
          <p:cNvSpPr/>
          <p:nvPr userDrawn="1"/>
        </p:nvSpPr>
        <p:spPr>
          <a:xfrm rot="10800000">
            <a:off x="467544" y="3651870"/>
            <a:ext cx="576064" cy="576064"/>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ight Triangle 15"/>
          <p:cNvSpPr/>
          <p:nvPr userDrawn="1"/>
        </p:nvSpPr>
        <p:spPr>
          <a:xfrm>
            <a:off x="4644008" y="3651870"/>
            <a:ext cx="576064" cy="57606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ight Triangle 16"/>
          <p:cNvSpPr/>
          <p:nvPr userDrawn="1"/>
        </p:nvSpPr>
        <p:spPr>
          <a:xfrm rot="10800000">
            <a:off x="4644008" y="3651870"/>
            <a:ext cx="576064" cy="576064"/>
          </a:xfrm>
          <a:prstGeom prst="rtTriangle">
            <a:avLst/>
          </a:prstGeom>
          <a:solidFill>
            <a:srgbClr val="EDA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ront page berry">
    <p:spTree>
      <p:nvGrpSpPr>
        <p:cNvPr id="1" name=""/>
        <p:cNvGrpSpPr/>
        <p:nvPr/>
      </p:nvGrpSpPr>
      <p:grpSpPr>
        <a:xfrm>
          <a:off x="0" y="0"/>
          <a:ext cx="0" cy="0"/>
          <a:chOff x="0" y="0"/>
          <a:chExt cx="0" cy="0"/>
        </a:xfrm>
      </p:grpSpPr>
      <p:sp>
        <p:nvSpPr>
          <p:cNvPr id="8" name="Rectangle 7"/>
          <p:cNvSpPr/>
          <p:nvPr userDrawn="1"/>
        </p:nvSpPr>
        <p:spPr>
          <a:xfrm>
            <a:off x="467544" y="483518"/>
            <a:ext cx="8208912" cy="3744416"/>
          </a:xfrm>
          <a:prstGeom prst="rect">
            <a:avLst/>
          </a:prstGeom>
          <a:solidFill>
            <a:srgbClr val="D11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CDP_logo_WHITE.png"/>
          <p:cNvPicPr>
            <a:picLocks noChangeAspect="1"/>
          </p:cNvPicPr>
          <p:nvPr userDrawn="1"/>
        </p:nvPicPr>
        <p:blipFill>
          <a:blip r:embed="rId2" cstate="print"/>
          <a:stretch>
            <a:fillRect/>
          </a:stretch>
        </p:blipFill>
        <p:spPr>
          <a:xfrm>
            <a:off x="2699792" y="1419622"/>
            <a:ext cx="3584455" cy="1493523"/>
          </a:xfrm>
          <a:prstGeom prst="rect">
            <a:avLst/>
          </a:prstGeom>
        </p:spPr>
      </p:pic>
      <p:sp>
        <p:nvSpPr>
          <p:cNvPr id="5"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hapter Title Slide Climate Change">
    <p:spTree>
      <p:nvGrpSpPr>
        <p:cNvPr id="1" name=""/>
        <p:cNvGrpSpPr/>
        <p:nvPr/>
      </p:nvGrpSpPr>
      <p:grpSpPr>
        <a:xfrm>
          <a:off x="0" y="0"/>
          <a:ext cx="0" cy="0"/>
          <a:chOff x="0" y="0"/>
          <a:chExt cx="0" cy="0"/>
        </a:xfrm>
      </p:grpSpPr>
      <p:sp>
        <p:nvSpPr>
          <p:cNvPr id="8" name="Rectangle 7"/>
          <p:cNvSpPr/>
          <p:nvPr userDrawn="1"/>
        </p:nvSpPr>
        <p:spPr>
          <a:xfrm>
            <a:off x="467544" y="483518"/>
            <a:ext cx="8208912" cy="3744416"/>
          </a:xfrm>
          <a:prstGeom prst="rect">
            <a:avLst/>
          </a:prstGeom>
          <a:solidFill>
            <a:srgbClr val="7D00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684213" y="1419622"/>
            <a:ext cx="7848227" cy="648072"/>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Climate Change">
    <p:spTree>
      <p:nvGrpSpPr>
        <p:cNvPr id="1" name=""/>
        <p:cNvGrpSpPr/>
        <p:nvPr/>
      </p:nvGrpSpPr>
      <p:grpSpPr>
        <a:xfrm>
          <a:off x="0" y="0"/>
          <a:ext cx="0" cy="0"/>
          <a:chOff x="0" y="0"/>
          <a:chExt cx="0" cy="0"/>
        </a:xfrm>
      </p:grpSpPr>
      <p:sp>
        <p:nvSpPr>
          <p:cNvPr id="11" name="Rectangle 10"/>
          <p:cNvSpPr/>
          <p:nvPr userDrawn="1"/>
        </p:nvSpPr>
        <p:spPr>
          <a:xfrm>
            <a:off x="467544" y="987574"/>
            <a:ext cx="4032448" cy="324036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userDrawn="1"/>
        </p:nvSpPr>
        <p:spPr>
          <a:xfrm>
            <a:off x="4644008" y="987574"/>
            <a:ext cx="4032448" cy="3240360"/>
          </a:xfrm>
          <a:prstGeom prst="rect">
            <a:avLst/>
          </a:prstGeom>
          <a:solidFill>
            <a:srgbClr val="7D00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539552" y="1059582"/>
            <a:ext cx="3816424" cy="3024336"/>
          </a:xfrm>
        </p:spPr>
        <p:txBody>
          <a:bodyPr anchor="t" anchorCtr="0">
            <a:normAutofit/>
          </a:bodyPr>
          <a:lstStyle>
            <a:lvl1pPr marL="0" indent="0">
              <a:buClr>
                <a:schemeClr val="bg1"/>
              </a:buClr>
              <a:buFont typeface="Wingdings 3" pitchFamily="18" charset="2"/>
              <a:buChar char=""/>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4716017" y="1059581"/>
            <a:ext cx="3888432" cy="3024331"/>
          </a:xfrm>
        </p:spPr>
        <p:txBody>
          <a:bodyPr anchor="t" anchorCtr="0">
            <a:normAutofit/>
          </a:bodyPr>
          <a:lstStyle>
            <a:lvl1pPr marL="0" indent="0">
              <a:buClr>
                <a:schemeClr val="bg1"/>
              </a:buClr>
              <a:buFont typeface="Wingdings 3" pitchFamily="18" charset="2"/>
              <a:buChar char=""/>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 Please add a space between the bullet point and first word.</a:t>
            </a:r>
          </a:p>
        </p:txBody>
      </p:sp>
      <p:sp>
        <p:nvSpPr>
          <p:cNvPr id="14" name="Right Triangle 13"/>
          <p:cNvSpPr/>
          <p:nvPr userDrawn="1"/>
        </p:nvSpPr>
        <p:spPr>
          <a:xfrm>
            <a:off x="467544" y="3651870"/>
            <a:ext cx="576064" cy="57606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ight Triangle 14"/>
          <p:cNvSpPr/>
          <p:nvPr userDrawn="1"/>
        </p:nvSpPr>
        <p:spPr>
          <a:xfrm rot="10800000">
            <a:off x="467544" y="3651870"/>
            <a:ext cx="576064" cy="576064"/>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ight Triangle 15"/>
          <p:cNvSpPr/>
          <p:nvPr userDrawn="1"/>
        </p:nvSpPr>
        <p:spPr>
          <a:xfrm>
            <a:off x="4644008" y="3651870"/>
            <a:ext cx="576064" cy="57606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ight Triangle 16"/>
          <p:cNvSpPr/>
          <p:nvPr userDrawn="1"/>
        </p:nvSpPr>
        <p:spPr>
          <a:xfrm rot="10800000">
            <a:off x="4644008" y="3651870"/>
            <a:ext cx="576064" cy="576064"/>
          </a:xfrm>
          <a:prstGeom prst="rtTriangle">
            <a:avLst/>
          </a:prstGeom>
          <a:solidFill>
            <a:srgbClr val="BD7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hapter Title Slide Carbon Action">
    <p:spTree>
      <p:nvGrpSpPr>
        <p:cNvPr id="1" name=""/>
        <p:cNvGrpSpPr/>
        <p:nvPr/>
      </p:nvGrpSpPr>
      <p:grpSpPr>
        <a:xfrm>
          <a:off x="0" y="0"/>
          <a:ext cx="0" cy="0"/>
          <a:chOff x="0" y="0"/>
          <a:chExt cx="0" cy="0"/>
        </a:xfrm>
      </p:grpSpPr>
      <p:sp>
        <p:nvSpPr>
          <p:cNvPr id="8" name="Rectangle 7"/>
          <p:cNvSpPr/>
          <p:nvPr userDrawn="1"/>
        </p:nvSpPr>
        <p:spPr>
          <a:xfrm>
            <a:off x="467544" y="483518"/>
            <a:ext cx="8208912" cy="3744416"/>
          </a:xfrm>
          <a:prstGeom prst="rect">
            <a:avLst/>
          </a:prstGeom>
          <a:solidFill>
            <a:srgbClr val="B060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684213" y="1419622"/>
            <a:ext cx="7848227" cy="648072"/>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Carbon Action">
    <p:spTree>
      <p:nvGrpSpPr>
        <p:cNvPr id="1" name=""/>
        <p:cNvGrpSpPr/>
        <p:nvPr/>
      </p:nvGrpSpPr>
      <p:grpSpPr>
        <a:xfrm>
          <a:off x="0" y="0"/>
          <a:ext cx="0" cy="0"/>
          <a:chOff x="0" y="0"/>
          <a:chExt cx="0" cy="0"/>
        </a:xfrm>
      </p:grpSpPr>
      <p:sp>
        <p:nvSpPr>
          <p:cNvPr id="11" name="Rectangle 10"/>
          <p:cNvSpPr/>
          <p:nvPr userDrawn="1"/>
        </p:nvSpPr>
        <p:spPr>
          <a:xfrm>
            <a:off x="467544" y="987574"/>
            <a:ext cx="4032448" cy="324036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userDrawn="1"/>
        </p:nvSpPr>
        <p:spPr>
          <a:xfrm>
            <a:off x="4644008" y="987574"/>
            <a:ext cx="4032448" cy="3240360"/>
          </a:xfrm>
          <a:prstGeom prst="rect">
            <a:avLst/>
          </a:prstGeom>
          <a:solidFill>
            <a:srgbClr val="B060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539552" y="1059582"/>
            <a:ext cx="3816424" cy="3024336"/>
          </a:xfrm>
        </p:spPr>
        <p:txBody>
          <a:bodyPr anchor="t" anchorCtr="0">
            <a:normAutofit/>
          </a:bodyPr>
          <a:lstStyle>
            <a:lvl1pPr marL="0" indent="0">
              <a:buClr>
                <a:schemeClr val="bg1"/>
              </a:buClr>
              <a:buFont typeface="Wingdings 3" pitchFamily="18" charset="2"/>
              <a:buChar char=""/>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4716017" y="1059581"/>
            <a:ext cx="3888432" cy="3024331"/>
          </a:xfrm>
        </p:spPr>
        <p:txBody>
          <a:bodyPr anchor="t" anchorCtr="0">
            <a:normAutofit/>
          </a:bodyPr>
          <a:lstStyle>
            <a:lvl1pPr marL="0" indent="0">
              <a:buClr>
                <a:schemeClr val="bg1"/>
              </a:buClr>
              <a:buFont typeface="Wingdings 3" pitchFamily="18" charset="2"/>
              <a:buChar char=""/>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 Please add a space between the bullet point and first word.</a:t>
            </a:r>
          </a:p>
        </p:txBody>
      </p:sp>
      <p:sp>
        <p:nvSpPr>
          <p:cNvPr id="14" name="Right Triangle 13"/>
          <p:cNvSpPr/>
          <p:nvPr userDrawn="1"/>
        </p:nvSpPr>
        <p:spPr>
          <a:xfrm>
            <a:off x="467544" y="3651870"/>
            <a:ext cx="576064" cy="57606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ight Triangle 14"/>
          <p:cNvSpPr/>
          <p:nvPr userDrawn="1"/>
        </p:nvSpPr>
        <p:spPr>
          <a:xfrm rot="10800000">
            <a:off x="467544" y="3651870"/>
            <a:ext cx="576064" cy="576064"/>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ight Triangle 15"/>
          <p:cNvSpPr/>
          <p:nvPr userDrawn="1"/>
        </p:nvSpPr>
        <p:spPr>
          <a:xfrm>
            <a:off x="4644008" y="3651870"/>
            <a:ext cx="576064" cy="57606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ight Triangle 16"/>
          <p:cNvSpPr/>
          <p:nvPr userDrawn="1"/>
        </p:nvSpPr>
        <p:spPr>
          <a:xfrm rot="10800000">
            <a:off x="4644008" y="3651870"/>
            <a:ext cx="576064" cy="576064"/>
          </a:xfrm>
          <a:prstGeom prst="rtTriangle">
            <a:avLst/>
          </a:prstGeom>
          <a:solidFill>
            <a:srgbClr val="E1A3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hapter Title Slide Supply Chain">
    <p:spTree>
      <p:nvGrpSpPr>
        <p:cNvPr id="1" name=""/>
        <p:cNvGrpSpPr/>
        <p:nvPr/>
      </p:nvGrpSpPr>
      <p:grpSpPr>
        <a:xfrm>
          <a:off x="0" y="0"/>
          <a:ext cx="0" cy="0"/>
          <a:chOff x="0" y="0"/>
          <a:chExt cx="0" cy="0"/>
        </a:xfrm>
      </p:grpSpPr>
      <p:sp>
        <p:nvSpPr>
          <p:cNvPr id="8" name="Rectangle 7"/>
          <p:cNvSpPr/>
          <p:nvPr userDrawn="1"/>
        </p:nvSpPr>
        <p:spPr>
          <a:xfrm>
            <a:off x="467544" y="483518"/>
            <a:ext cx="8208912" cy="3744416"/>
          </a:xfrm>
          <a:prstGeom prst="rect">
            <a:avLst/>
          </a:prstGeom>
          <a:solidFill>
            <a:srgbClr val="DF7A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684213" y="1419622"/>
            <a:ext cx="7848227" cy="648072"/>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arison Supply Chain">
    <p:spTree>
      <p:nvGrpSpPr>
        <p:cNvPr id="1" name=""/>
        <p:cNvGrpSpPr/>
        <p:nvPr/>
      </p:nvGrpSpPr>
      <p:grpSpPr>
        <a:xfrm>
          <a:off x="0" y="0"/>
          <a:ext cx="0" cy="0"/>
          <a:chOff x="0" y="0"/>
          <a:chExt cx="0" cy="0"/>
        </a:xfrm>
      </p:grpSpPr>
      <p:sp>
        <p:nvSpPr>
          <p:cNvPr id="11" name="Rectangle 10"/>
          <p:cNvSpPr/>
          <p:nvPr userDrawn="1"/>
        </p:nvSpPr>
        <p:spPr>
          <a:xfrm>
            <a:off x="467544" y="987574"/>
            <a:ext cx="4032448" cy="324036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userDrawn="1"/>
        </p:nvSpPr>
        <p:spPr>
          <a:xfrm>
            <a:off x="4644008" y="987574"/>
            <a:ext cx="4032448" cy="3240360"/>
          </a:xfrm>
          <a:prstGeom prst="rect">
            <a:avLst/>
          </a:prstGeom>
          <a:solidFill>
            <a:srgbClr val="DF7A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539552" y="1059582"/>
            <a:ext cx="3816424" cy="3024336"/>
          </a:xfrm>
        </p:spPr>
        <p:txBody>
          <a:bodyPr anchor="t" anchorCtr="0">
            <a:normAutofit/>
          </a:bodyPr>
          <a:lstStyle>
            <a:lvl1pPr marL="0" indent="0">
              <a:buClr>
                <a:schemeClr val="bg1"/>
              </a:buClr>
              <a:buFont typeface="Wingdings 3" pitchFamily="18" charset="2"/>
              <a:buChar char=""/>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4716017" y="1059581"/>
            <a:ext cx="3888432" cy="3024331"/>
          </a:xfrm>
        </p:spPr>
        <p:txBody>
          <a:bodyPr anchor="t" anchorCtr="0">
            <a:normAutofit/>
          </a:bodyPr>
          <a:lstStyle>
            <a:lvl1pPr marL="0" indent="0">
              <a:buClr>
                <a:schemeClr val="bg1"/>
              </a:buClr>
              <a:buFont typeface="Wingdings 3" pitchFamily="18" charset="2"/>
              <a:buChar char=""/>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 Please add a space between the bullet point and first word.</a:t>
            </a:r>
          </a:p>
        </p:txBody>
      </p:sp>
      <p:sp>
        <p:nvSpPr>
          <p:cNvPr id="14" name="Right Triangle 13"/>
          <p:cNvSpPr/>
          <p:nvPr userDrawn="1"/>
        </p:nvSpPr>
        <p:spPr>
          <a:xfrm>
            <a:off x="467544" y="3651870"/>
            <a:ext cx="576064" cy="57606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ight Triangle 14"/>
          <p:cNvSpPr/>
          <p:nvPr userDrawn="1"/>
        </p:nvSpPr>
        <p:spPr>
          <a:xfrm rot="10800000">
            <a:off x="467544" y="3651870"/>
            <a:ext cx="576064" cy="576064"/>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ight Triangle 15"/>
          <p:cNvSpPr/>
          <p:nvPr userDrawn="1"/>
        </p:nvSpPr>
        <p:spPr>
          <a:xfrm>
            <a:off x="4644008" y="3651870"/>
            <a:ext cx="576064" cy="57606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ight Triangle 16"/>
          <p:cNvSpPr/>
          <p:nvPr userDrawn="1"/>
        </p:nvSpPr>
        <p:spPr>
          <a:xfrm rot="10800000">
            <a:off x="4644008" y="3651870"/>
            <a:ext cx="576064" cy="576064"/>
          </a:xfrm>
          <a:prstGeom prst="rtTriangle">
            <a:avLst/>
          </a:prstGeom>
          <a:solidFill>
            <a:srgbClr val="E6BB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hapter Title Slide reporter Services">
    <p:spTree>
      <p:nvGrpSpPr>
        <p:cNvPr id="1" name=""/>
        <p:cNvGrpSpPr/>
        <p:nvPr/>
      </p:nvGrpSpPr>
      <p:grpSpPr>
        <a:xfrm>
          <a:off x="0" y="0"/>
          <a:ext cx="0" cy="0"/>
          <a:chOff x="0" y="0"/>
          <a:chExt cx="0" cy="0"/>
        </a:xfrm>
      </p:grpSpPr>
      <p:sp>
        <p:nvSpPr>
          <p:cNvPr id="8" name="Rectangle 7"/>
          <p:cNvSpPr/>
          <p:nvPr userDrawn="1"/>
        </p:nvSpPr>
        <p:spPr>
          <a:xfrm>
            <a:off x="467544" y="483518"/>
            <a:ext cx="8208912" cy="3744416"/>
          </a:xfrm>
          <a:prstGeom prst="rect">
            <a:avLst/>
          </a:prstGeom>
          <a:solidFill>
            <a:srgbClr val="ABA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684213" y="1419622"/>
            <a:ext cx="7848227" cy="648072"/>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mparison Reporter Services">
    <p:spTree>
      <p:nvGrpSpPr>
        <p:cNvPr id="1" name=""/>
        <p:cNvGrpSpPr/>
        <p:nvPr/>
      </p:nvGrpSpPr>
      <p:grpSpPr>
        <a:xfrm>
          <a:off x="0" y="0"/>
          <a:ext cx="0" cy="0"/>
          <a:chOff x="0" y="0"/>
          <a:chExt cx="0" cy="0"/>
        </a:xfrm>
      </p:grpSpPr>
      <p:sp>
        <p:nvSpPr>
          <p:cNvPr id="11" name="Rectangle 10"/>
          <p:cNvSpPr/>
          <p:nvPr userDrawn="1"/>
        </p:nvSpPr>
        <p:spPr>
          <a:xfrm>
            <a:off x="467544" y="987574"/>
            <a:ext cx="4032448" cy="324036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userDrawn="1"/>
        </p:nvSpPr>
        <p:spPr>
          <a:xfrm>
            <a:off x="4644008" y="987574"/>
            <a:ext cx="4032448" cy="3240360"/>
          </a:xfrm>
          <a:prstGeom prst="rect">
            <a:avLst/>
          </a:prstGeom>
          <a:solidFill>
            <a:srgbClr val="ABA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539552" y="1059582"/>
            <a:ext cx="3816424" cy="3024336"/>
          </a:xfrm>
        </p:spPr>
        <p:txBody>
          <a:bodyPr anchor="t" anchorCtr="0">
            <a:normAutofit/>
          </a:bodyPr>
          <a:lstStyle>
            <a:lvl1pPr marL="0" indent="0">
              <a:buClr>
                <a:schemeClr val="bg1"/>
              </a:buClr>
              <a:buFont typeface="Wingdings 3" pitchFamily="18" charset="2"/>
              <a:buChar char=""/>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4716017" y="1059581"/>
            <a:ext cx="3888432" cy="3024331"/>
          </a:xfrm>
        </p:spPr>
        <p:txBody>
          <a:bodyPr anchor="t" anchorCtr="0">
            <a:normAutofit/>
          </a:bodyPr>
          <a:lstStyle>
            <a:lvl1pPr marL="0" indent="0">
              <a:buClr>
                <a:schemeClr val="bg1"/>
              </a:buClr>
              <a:buFont typeface="Wingdings 3" pitchFamily="18" charset="2"/>
              <a:buChar char=""/>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 Please add a space between the bullet point and first word.</a:t>
            </a:r>
          </a:p>
        </p:txBody>
      </p:sp>
      <p:sp>
        <p:nvSpPr>
          <p:cNvPr id="14" name="Right Triangle 13"/>
          <p:cNvSpPr/>
          <p:nvPr userDrawn="1"/>
        </p:nvSpPr>
        <p:spPr>
          <a:xfrm>
            <a:off x="467544" y="3651870"/>
            <a:ext cx="576064" cy="57606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ight Triangle 14"/>
          <p:cNvSpPr/>
          <p:nvPr userDrawn="1"/>
        </p:nvSpPr>
        <p:spPr>
          <a:xfrm rot="10800000">
            <a:off x="467544" y="3651870"/>
            <a:ext cx="576064" cy="576064"/>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ight Triangle 15"/>
          <p:cNvSpPr/>
          <p:nvPr userDrawn="1"/>
        </p:nvSpPr>
        <p:spPr>
          <a:xfrm>
            <a:off x="4644008" y="3651870"/>
            <a:ext cx="576064" cy="57606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ight Triangle 16"/>
          <p:cNvSpPr/>
          <p:nvPr userDrawn="1"/>
        </p:nvSpPr>
        <p:spPr>
          <a:xfrm rot="10800000">
            <a:off x="4644008" y="3651870"/>
            <a:ext cx="576064" cy="576064"/>
          </a:xfrm>
          <a:prstGeom prst="rtTriangle">
            <a:avLst/>
          </a:prstGeom>
          <a:solidFill>
            <a:srgbClr val="CAC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hapter Title Slide Water">
    <p:spTree>
      <p:nvGrpSpPr>
        <p:cNvPr id="1" name=""/>
        <p:cNvGrpSpPr/>
        <p:nvPr/>
      </p:nvGrpSpPr>
      <p:grpSpPr>
        <a:xfrm>
          <a:off x="0" y="0"/>
          <a:ext cx="0" cy="0"/>
          <a:chOff x="0" y="0"/>
          <a:chExt cx="0" cy="0"/>
        </a:xfrm>
      </p:grpSpPr>
      <p:sp>
        <p:nvSpPr>
          <p:cNvPr id="8" name="Rectangle 7"/>
          <p:cNvSpPr/>
          <p:nvPr userDrawn="1"/>
        </p:nvSpPr>
        <p:spPr>
          <a:xfrm>
            <a:off x="467544" y="483518"/>
            <a:ext cx="8208912" cy="3744416"/>
          </a:xfrm>
          <a:prstGeom prst="rect">
            <a:avLst/>
          </a:prstGeom>
          <a:solidFill>
            <a:srgbClr val="00A8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684213" y="1419622"/>
            <a:ext cx="7848227" cy="648072"/>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mparison Water">
    <p:spTree>
      <p:nvGrpSpPr>
        <p:cNvPr id="1" name=""/>
        <p:cNvGrpSpPr/>
        <p:nvPr/>
      </p:nvGrpSpPr>
      <p:grpSpPr>
        <a:xfrm>
          <a:off x="0" y="0"/>
          <a:ext cx="0" cy="0"/>
          <a:chOff x="0" y="0"/>
          <a:chExt cx="0" cy="0"/>
        </a:xfrm>
      </p:grpSpPr>
      <p:sp>
        <p:nvSpPr>
          <p:cNvPr id="11" name="Rectangle 10"/>
          <p:cNvSpPr/>
          <p:nvPr userDrawn="1"/>
        </p:nvSpPr>
        <p:spPr>
          <a:xfrm>
            <a:off x="467544" y="987574"/>
            <a:ext cx="4032448" cy="324036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userDrawn="1"/>
        </p:nvSpPr>
        <p:spPr>
          <a:xfrm>
            <a:off x="4644008" y="987574"/>
            <a:ext cx="4032448" cy="3240360"/>
          </a:xfrm>
          <a:prstGeom prst="rect">
            <a:avLst/>
          </a:prstGeom>
          <a:solidFill>
            <a:srgbClr val="00A8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539552" y="1059582"/>
            <a:ext cx="3816424" cy="3024336"/>
          </a:xfrm>
        </p:spPr>
        <p:txBody>
          <a:bodyPr anchor="t" anchorCtr="0">
            <a:normAutofit/>
          </a:bodyPr>
          <a:lstStyle>
            <a:lvl1pPr marL="0" indent="0">
              <a:buClr>
                <a:schemeClr val="bg1"/>
              </a:buClr>
              <a:buFont typeface="Wingdings 3" pitchFamily="18" charset="2"/>
              <a:buChar char=""/>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4716017" y="1059581"/>
            <a:ext cx="3888432" cy="3024331"/>
          </a:xfrm>
        </p:spPr>
        <p:txBody>
          <a:bodyPr anchor="t" anchorCtr="0">
            <a:normAutofit/>
          </a:bodyPr>
          <a:lstStyle>
            <a:lvl1pPr marL="0" indent="0">
              <a:buClr>
                <a:schemeClr val="bg1"/>
              </a:buClr>
              <a:buFont typeface="Wingdings 3" pitchFamily="18" charset="2"/>
              <a:buChar char=""/>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 Please add a space between the bullet point and first word.</a:t>
            </a:r>
          </a:p>
        </p:txBody>
      </p:sp>
      <p:sp>
        <p:nvSpPr>
          <p:cNvPr id="14" name="Right Triangle 13"/>
          <p:cNvSpPr/>
          <p:nvPr userDrawn="1"/>
        </p:nvSpPr>
        <p:spPr>
          <a:xfrm>
            <a:off x="467544" y="3651870"/>
            <a:ext cx="576064" cy="57606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ight Triangle 14"/>
          <p:cNvSpPr/>
          <p:nvPr userDrawn="1"/>
        </p:nvSpPr>
        <p:spPr>
          <a:xfrm rot="10800000">
            <a:off x="467544" y="3651870"/>
            <a:ext cx="576064" cy="576064"/>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ight Triangle 15"/>
          <p:cNvSpPr/>
          <p:nvPr userDrawn="1"/>
        </p:nvSpPr>
        <p:spPr>
          <a:xfrm>
            <a:off x="4644008" y="3651870"/>
            <a:ext cx="576064" cy="57606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ight Triangle 16"/>
          <p:cNvSpPr/>
          <p:nvPr userDrawn="1"/>
        </p:nvSpPr>
        <p:spPr>
          <a:xfrm rot="10800000">
            <a:off x="4644008" y="3651870"/>
            <a:ext cx="576064" cy="576064"/>
          </a:xfrm>
          <a:prstGeom prst="rtTriangle">
            <a:avLst/>
          </a:prstGeom>
          <a:solidFill>
            <a:srgbClr val="7ED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ront page 2 red">
    <p:spTree>
      <p:nvGrpSpPr>
        <p:cNvPr id="1" name=""/>
        <p:cNvGrpSpPr/>
        <p:nvPr/>
      </p:nvGrpSpPr>
      <p:grpSpPr>
        <a:xfrm>
          <a:off x="0" y="0"/>
          <a:ext cx="0" cy="0"/>
          <a:chOff x="0" y="0"/>
          <a:chExt cx="0" cy="0"/>
        </a:xfrm>
      </p:grpSpPr>
      <p:sp>
        <p:nvSpPr>
          <p:cNvPr id="8" name="Rectangle 7"/>
          <p:cNvSpPr/>
          <p:nvPr userDrawn="1"/>
        </p:nvSpPr>
        <p:spPr>
          <a:xfrm>
            <a:off x="467544" y="483518"/>
            <a:ext cx="8208912" cy="3744416"/>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CDP_logo_WHITE.png"/>
          <p:cNvPicPr>
            <a:picLocks noChangeAspect="1"/>
          </p:cNvPicPr>
          <p:nvPr userDrawn="1"/>
        </p:nvPicPr>
        <p:blipFill>
          <a:blip r:embed="rId2" cstate="print"/>
          <a:stretch>
            <a:fillRect/>
          </a:stretch>
        </p:blipFill>
        <p:spPr>
          <a:xfrm>
            <a:off x="866976" y="646226"/>
            <a:ext cx="3257827" cy="2937108"/>
          </a:xfrm>
          <a:prstGeom prst="rect">
            <a:avLst/>
          </a:prstGeom>
        </p:spPr>
      </p:pic>
      <p:sp>
        <p:nvSpPr>
          <p:cNvPr id="9"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hapter Title Slide Forests">
    <p:spTree>
      <p:nvGrpSpPr>
        <p:cNvPr id="1" name=""/>
        <p:cNvGrpSpPr/>
        <p:nvPr/>
      </p:nvGrpSpPr>
      <p:grpSpPr>
        <a:xfrm>
          <a:off x="0" y="0"/>
          <a:ext cx="0" cy="0"/>
          <a:chOff x="0" y="0"/>
          <a:chExt cx="0" cy="0"/>
        </a:xfrm>
      </p:grpSpPr>
      <p:sp>
        <p:nvSpPr>
          <p:cNvPr id="8" name="Rectangle 7"/>
          <p:cNvSpPr/>
          <p:nvPr userDrawn="1"/>
        </p:nvSpPr>
        <p:spPr>
          <a:xfrm>
            <a:off x="467544" y="483518"/>
            <a:ext cx="8208912" cy="3744416"/>
          </a:xfrm>
          <a:prstGeom prst="rect">
            <a:avLst/>
          </a:prstGeom>
          <a:solidFill>
            <a:srgbClr val="006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684213" y="1419622"/>
            <a:ext cx="7848227" cy="648072"/>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mparison Forests">
    <p:spTree>
      <p:nvGrpSpPr>
        <p:cNvPr id="1" name=""/>
        <p:cNvGrpSpPr/>
        <p:nvPr/>
      </p:nvGrpSpPr>
      <p:grpSpPr>
        <a:xfrm>
          <a:off x="0" y="0"/>
          <a:ext cx="0" cy="0"/>
          <a:chOff x="0" y="0"/>
          <a:chExt cx="0" cy="0"/>
        </a:xfrm>
      </p:grpSpPr>
      <p:sp>
        <p:nvSpPr>
          <p:cNvPr id="11" name="Rectangle 10"/>
          <p:cNvSpPr/>
          <p:nvPr userDrawn="1"/>
        </p:nvSpPr>
        <p:spPr>
          <a:xfrm>
            <a:off x="467544" y="987574"/>
            <a:ext cx="4032448" cy="324036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userDrawn="1"/>
        </p:nvSpPr>
        <p:spPr>
          <a:xfrm>
            <a:off x="4644008" y="987574"/>
            <a:ext cx="4032448" cy="3240360"/>
          </a:xfrm>
          <a:prstGeom prst="rect">
            <a:avLst/>
          </a:prstGeom>
          <a:solidFill>
            <a:srgbClr val="006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539552" y="1059582"/>
            <a:ext cx="3816424" cy="3024336"/>
          </a:xfrm>
        </p:spPr>
        <p:txBody>
          <a:bodyPr anchor="t" anchorCtr="0">
            <a:normAutofit/>
          </a:bodyPr>
          <a:lstStyle>
            <a:lvl1pPr marL="0" indent="0">
              <a:buClr>
                <a:schemeClr val="bg1"/>
              </a:buClr>
              <a:buFont typeface="Wingdings 3" pitchFamily="18" charset="2"/>
              <a:buChar char=""/>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4716017" y="1059581"/>
            <a:ext cx="3888432" cy="3024331"/>
          </a:xfrm>
        </p:spPr>
        <p:txBody>
          <a:bodyPr anchor="t" anchorCtr="0">
            <a:normAutofit/>
          </a:bodyPr>
          <a:lstStyle>
            <a:lvl1pPr marL="0" indent="0">
              <a:buClr>
                <a:schemeClr val="bg1"/>
              </a:buClr>
              <a:buFont typeface="Wingdings 3" pitchFamily="18" charset="2"/>
              <a:buChar char=""/>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 Please add a space between the bullet point and first word.</a:t>
            </a:r>
          </a:p>
        </p:txBody>
      </p:sp>
      <p:sp>
        <p:nvSpPr>
          <p:cNvPr id="14" name="Right Triangle 13"/>
          <p:cNvSpPr/>
          <p:nvPr userDrawn="1"/>
        </p:nvSpPr>
        <p:spPr>
          <a:xfrm>
            <a:off x="467544" y="3651870"/>
            <a:ext cx="576064" cy="57606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ight Triangle 14"/>
          <p:cNvSpPr/>
          <p:nvPr userDrawn="1"/>
        </p:nvSpPr>
        <p:spPr>
          <a:xfrm rot="10800000">
            <a:off x="467544" y="3651870"/>
            <a:ext cx="576064" cy="576064"/>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ight Triangle 15"/>
          <p:cNvSpPr/>
          <p:nvPr userDrawn="1"/>
        </p:nvSpPr>
        <p:spPr>
          <a:xfrm>
            <a:off x="4644008" y="3651870"/>
            <a:ext cx="576064" cy="57606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ight Triangle 16"/>
          <p:cNvSpPr/>
          <p:nvPr userDrawn="1"/>
        </p:nvSpPr>
        <p:spPr>
          <a:xfrm rot="10800000">
            <a:off x="4644008" y="3651870"/>
            <a:ext cx="576064" cy="576064"/>
          </a:xfrm>
          <a:prstGeom prst="rtTriangle">
            <a:avLst/>
          </a:prstGeom>
          <a:solidFill>
            <a:srgbClr val="629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hapter Title Slide Cities">
    <p:spTree>
      <p:nvGrpSpPr>
        <p:cNvPr id="1" name=""/>
        <p:cNvGrpSpPr/>
        <p:nvPr/>
      </p:nvGrpSpPr>
      <p:grpSpPr>
        <a:xfrm>
          <a:off x="0" y="0"/>
          <a:ext cx="0" cy="0"/>
          <a:chOff x="0" y="0"/>
          <a:chExt cx="0" cy="0"/>
        </a:xfrm>
      </p:grpSpPr>
      <p:sp>
        <p:nvSpPr>
          <p:cNvPr id="8" name="Rectangle 7"/>
          <p:cNvSpPr/>
          <p:nvPr userDrawn="1"/>
        </p:nvSpPr>
        <p:spPr>
          <a:xfrm>
            <a:off x="467544" y="483518"/>
            <a:ext cx="8208912" cy="3744416"/>
          </a:xfrm>
          <a:prstGeom prst="rect">
            <a:avLst/>
          </a:prstGeom>
          <a:solidFill>
            <a:srgbClr val="6052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684213" y="1419622"/>
            <a:ext cx="7848227" cy="648072"/>
          </a:xfrm>
        </p:spPr>
        <p:txBody>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
        <p:nvSpPr>
          <p:cNvPr id="5"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mparison Cities">
    <p:spTree>
      <p:nvGrpSpPr>
        <p:cNvPr id="1" name=""/>
        <p:cNvGrpSpPr/>
        <p:nvPr/>
      </p:nvGrpSpPr>
      <p:grpSpPr>
        <a:xfrm>
          <a:off x="0" y="0"/>
          <a:ext cx="0" cy="0"/>
          <a:chOff x="0" y="0"/>
          <a:chExt cx="0" cy="0"/>
        </a:xfrm>
      </p:grpSpPr>
      <p:sp>
        <p:nvSpPr>
          <p:cNvPr id="11" name="Rectangle 10"/>
          <p:cNvSpPr/>
          <p:nvPr userDrawn="1"/>
        </p:nvSpPr>
        <p:spPr>
          <a:xfrm>
            <a:off x="467544" y="987574"/>
            <a:ext cx="4032448" cy="3240360"/>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userDrawn="1"/>
        </p:nvSpPr>
        <p:spPr>
          <a:xfrm>
            <a:off x="4644008" y="987574"/>
            <a:ext cx="4032448" cy="3240360"/>
          </a:xfrm>
          <a:prstGeom prst="rect">
            <a:avLst/>
          </a:prstGeom>
          <a:solidFill>
            <a:srgbClr val="6052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Text Placeholder 2"/>
          <p:cNvSpPr>
            <a:spLocks noGrp="1"/>
          </p:cNvSpPr>
          <p:nvPr>
            <p:ph type="body" idx="1" hasCustomPrompt="1"/>
          </p:nvPr>
        </p:nvSpPr>
        <p:spPr>
          <a:xfrm>
            <a:off x="539552" y="1059582"/>
            <a:ext cx="3816424" cy="3024336"/>
          </a:xfrm>
        </p:spPr>
        <p:txBody>
          <a:bodyPr anchor="t" anchorCtr="0">
            <a:normAutofit/>
          </a:bodyPr>
          <a:lstStyle>
            <a:lvl1pPr marL="0" indent="0">
              <a:buClr>
                <a:schemeClr val="bg1"/>
              </a:buClr>
              <a:buFont typeface="Wingdings 3" pitchFamily="18" charset="2"/>
              <a:buChar char=""/>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 Please add a space between the bullet point and first word.</a:t>
            </a:r>
          </a:p>
        </p:txBody>
      </p:sp>
      <p:sp>
        <p:nvSpPr>
          <p:cNvPr id="5" name="Text Placeholder 4"/>
          <p:cNvSpPr>
            <a:spLocks noGrp="1"/>
          </p:cNvSpPr>
          <p:nvPr>
            <p:ph type="body" sz="quarter" idx="3" hasCustomPrompt="1"/>
          </p:nvPr>
        </p:nvSpPr>
        <p:spPr>
          <a:xfrm>
            <a:off x="4716017" y="1059581"/>
            <a:ext cx="3888432" cy="3024331"/>
          </a:xfrm>
        </p:spPr>
        <p:txBody>
          <a:bodyPr anchor="t" anchorCtr="0">
            <a:normAutofit/>
          </a:bodyPr>
          <a:lstStyle>
            <a:lvl1pPr marL="0" indent="0">
              <a:buClr>
                <a:schemeClr val="bg1"/>
              </a:buClr>
              <a:buFont typeface="Wingdings 3" pitchFamily="18" charset="2"/>
              <a:buChar char=""/>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 Please add a space between the bullet point and first word.</a:t>
            </a:r>
          </a:p>
        </p:txBody>
      </p:sp>
      <p:sp>
        <p:nvSpPr>
          <p:cNvPr id="14" name="Right Triangle 13"/>
          <p:cNvSpPr/>
          <p:nvPr userDrawn="1"/>
        </p:nvSpPr>
        <p:spPr>
          <a:xfrm>
            <a:off x="467544" y="3651870"/>
            <a:ext cx="576064" cy="57606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ight Triangle 14"/>
          <p:cNvSpPr/>
          <p:nvPr userDrawn="1"/>
        </p:nvSpPr>
        <p:spPr>
          <a:xfrm rot="10800000">
            <a:off x="467544" y="3651870"/>
            <a:ext cx="576064" cy="576064"/>
          </a:xfrm>
          <a:prstGeom prst="rtTriangle">
            <a:avLst/>
          </a:prstGeom>
          <a:solidFill>
            <a:srgbClr val="E1AB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ight Triangle 15"/>
          <p:cNvSpPr/>
          <p:nvPr userDrawn="1"/>
        </p:nvSpPr>
        <p:spPr>
          <a:xfrm>
            <a:off x="4644008" y="3651870"/>
            <a:ext cx="576064" cy="57606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ight Triangle 16"/>
          <p:cNvSpPr/>
          <p:nvPr userDrawn="1"/>
        </p:nvSpPr>
        <p:spPr>
          <a:xfrm rot="10800000">
            <a:off x="4644008" y="3651870"/>
            <a:ext cx="576064" cy="576064"/>
          </a:xfrm>
          <a:prstGeom prst="rtTriangle">
            <a:avLst/>
          </a:prstGeom>
          <a:solidFill>
            <a:srgbClr val="9397CB">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Divider Slide/Stat slide">
    <p:spTree>
      <p:nvGrpSpPr>
        <p:cNvPr id="1" name=""/>
        <p:cNvGrpSpPr/>
        <p:nvPr/>
      </p:nvGrpSpPr>
      <p:grpSpPr>
        <a:xfrm>
          <a:off x="0" y="0"/>
          <a:ext cx="0" cy="0"/>
          <a:chOff x="0" y="0"/>
          <a:chExt cx="0" cy="0"/>
        </a:xfrm>
      </p:grpSpPr>
      <p:sp>
        <p:nvSpPr>
          <p:cNvPr id="17" name="Picture Placeholder 3"/>
          <p:cNvSpPr>
            <a:spLocks noGrp="1"/>
          </p:cNvSpPr>
          <p:nvPr>
            <p:ph type="pic" sz="quarter" idx="14" hasCustomPrompt="1"/>
          </p:nvPr>
        </p:nvSpPr>
        <p:spPr>
          <a:xfrm>
            <a:off x="0" y="0"/>
            <a:ext cx="9144000" cy="5143500"/>
          </a:xfrm>
          <a:prstGeom prst="rect">
            <a:avLst/>
          </a:prstGeom>
        </p:spPr>
        <p:txBody>
          <a:bodyPr/>
          <a:lstStyle>
            <a:lvl1pPr algn="ctr">
              <a:defRPr baseline="0"/>
            </a:lvl1pPr>
          </a:lstStyle>
          <a:p>
            <a:r>
              <a:rPr lang="en-GB" dirty="0"/>
              <a:t>Format background and insert image – delete this box</a:t>
            </a:r>
            <a:endParaRPr lang="en-US" dirty="0"/>
          </a:p>
        </p:txBody>
      </p:sp>
      <p:sp>
        <p:nvSpPr>
          <p:cNvPr id="44" name="Text Placeholder 25"/>
          <p:cNvSpPr>
            <a:spLocks noGrp="1"/>
          </p:cNvSpPr>
          <p:nvPr>
            <p:ph type="body" sz="quarter" idx="13" hasCustomPrompt="1"/>
          </p:nvPr>
        </p:nvSpPr>
        <p:spPr>
          <a:xfrm>
            <a:off x="280058" y="338648"/>
            <a:ext cx="4329427" cy="988219"/>
          </a:xfrm>
          <a:prstGeom prst="rect">
            <a:avLst/>
          </a:prstGeom>
          <a:effectLst/>
        </p:spPr>
        <p:txBody>
          <a:bodyPr/>
          <a:lstStyle>
            <a:lvl1pPr marL="0" indent="0">
              <a:buNone/>
              <a:defRPr lang="en-US" sz="4050" b="1" kern="1200" baseline="0" dirty="0" smtClean="0">
                <a:solidFill>
                  <a:schemeClr val="bg1"/>
                </a:solidFill>
                <a:latin typeface="+mj-lt"/>
                <a:ea typeface="Open Sans" panose="020B0606030504020204" pitchFamily="34" charset="0"/>
                <a:cs typeface="Open Sans" panose="020B0606030504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GB" dirty="0"/>
              <a:t>TITLE</a:t>
            </a:r>
            <a:endParaRPr lang="en-US" dirty="0"/>
          </a:p>
        </p:txBody>
      </p:sp>
      <p:sp>
        <p:nvSpPr>
          <p:cNvPr id="4" name="Footer Placeholder 3"/>
          <p:cNvSpPr>
            <a:spLocks noGrp="1"/>
          </p:cNvSpPr>
          <p:nvPr>
            <p:ph type="ftr" sz="quarter" idx="15"/>
          </p:nvPr>
        </p:nvSpPr>
        <p:spPr/>
        <p:txBody>
          <a:bodyPr/>
          <a:lstStyle>
            <a:lvl1pPr>
              <a:defRPr>
                <a:solidFill>
                  <a:schemeClr val="bg1"/>
                </a:solidFill>
              </a:defRPr>
            </a:lvl1pPr>
          </a:lstStyle>
          <a:p>
            <a:r>
              <a:rPr lang="en-US" dirty="0"/>
              <a:t>Name | @Twitter</a:t>
            </a:r>
          </a:p>
        </p:txBody>
      </p:sp>
      <p:pic>
        <p:nvPicPr>
          <p:cNvPr id="18" name="Picture 17" descr="grey-triangles.png"/>
          <p:cNvPicPr>
            <a:picLocks noChangeAspect="1"/>
          </p:cNvPicPr>
          <p:nvPr/>
        </p:nvPicPr>
        <p:blipFill>
          <a:blip r:embed="rId2">
            <a:alphaModFix amt="16000"/>
            <a:extLst>
              <a:ext uri="{28A0092B-C50C-407E-A947-70E740481C1C}">
                <a14:useLocalDpi xmlns:a14="http://schemas.microsoft.com/office/drawing/2010/main" val="0"/>
              </a:ext>
            </a:extLst>
          </a:blip>
          <a:stretch>
            <a:fillRect/>
          </a:stretch>
        </p:blipFill>
        <p:spPr>
          <a:xfrm>
            <a:off x="3488131" y="636"/>
            <a:ext cx="5655869" cy="5142865"/>
          </a:xfrm>
          <a:prstGeom prst="rect">
            <a:avLst/>
          </a:prstGeom>
        </p:spPr>
      </p:pic>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5272" y="239792"/>
            <a:ext cx="1476678" cy="635740"/>
          </a:xfrm>
          <a:prstGeom prst="rect">
            <a:avLst/>
          </a:prstGeom>
        </p:spPr>
      </p:pic>
      <p:sp>
        <p:nvSpPr>
          <p:cNvPr id="2" name="Slide Number Placeholder 1"/>
          <p:cNvSpPr>
            <a:spLocks noGrp="1"/>
          </p:cNvSpPr>
          <p:nvPr>
            <p:ph type="sldNum" sz="quarter" idx="16"/>
          </p:nvPr>
        </p:nvSpPr>
        <p:spPr/>
        <p:txBody>
          <a:bodyPr/>
          <a:lstStyle/>
          <a:p>
            <a:fld id="{CA7E3AA6-5088-D944-AC75-93D07D6D345B}" type="slidenum">
              <a:rPr lang="en-US" smtClean="0"/>
              <a:t>‹#›</a:t>
            </a:fld>
            <a:endParaRPr lang="en-US"/>
          </a:p>
        </p:txBody>
      </p:sp>
    </p:spTree>
    <p:extLst>
      <p:ext uri="{BB962C8B-B14F-4D97-AF65-F5344CB8AC3E}">
        <p14:creationId xmlns:p14="http://schemas.microsoft.com/office/powerpoint/2010/main" val="12486285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Text/Bulle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34797" y="1324633"/>
            <a:ext cx="8347894" cy="325916"/>
          </a:xfrm>
          <a:prstGeom prst="rect">
            <a:avLst/>
          </a:prstGeom>
        </p:spPr>
        <p:txBody>
          <a:bodyPr lIns="0" tIns="0" rIns="0" bIns="0"/>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650" b="1" baseline="0">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800"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Section heading (22) – Delete if not needed </a:t>
            </a:r>
          </a:p>
          <a:p>
            <a:pPr lvl="0"/>
            <a:endParaRPr lang="en-US" dirty="0"/>
          </a:p>
          <a:p>
            <a:pPr lvl="0"/>
            <a:endParaRPr lang="en-US" dirty="0"/>
          </a:p>
        </p:txBody>
      </p:sp>
      <p:sp>
        <p:nvSpPr>
          <p:cNvPr id="23" name="Content Placeholder 2"/>
          <p:cNvSpPr>
            <a:spLocks noGrp="1"/>
          </p:cNvSpPr>
          <p:nvPr>
            <p:ph idx="14" hasCustomPrompt="1"/>
          </p:nvPr>
        </p:nvSpPr>
        <p:spPr>
          <a:xfrm>
            <a:off x="334797" y="1837146"/>
            <a:ext cx="8347894" cy="737399"/>
          </a:xfrm>
          <a:prstGeom prst="rect">
            <a:avLst/>
          </a:prstGeom>
        </p:spPr>
        <p:txBody>
          <a:bodyPr lIns="0" tIns="0" rIns="0" bIns="0"/>
          <a:lstStyle>
            <a:lvl1pPr marL="0" marR="0" indent="0" algn="l" defTabSz="685800" rtl="0" eaLnBrk="1" fontAlgn="auto" latinLnBrk="0" hangingPunct="1">
              <a:lnSpc>
                <a:spcPct val="90000"/>
              </a:lnSpc>
              <a:spcBef>
                <a:spcPts val="750"/>
              </a:spcBef>
              <a:spcAft>
                <a:spcPts val="0"/>
              </a:spcAft>
              <a:buClr>
                <a:schemeClr val="accent2"/>
              </a:buClr>
              <a:buSzTx/>
              <a:buFont typeface="Arial" panose="020B0604020202020204" pitchFamily="34" charset="0"/>
              <a:buNone/>
              <a:tabLst/>
              <a:defRPr sz="1650" b="0" baseline="0">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800"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GB" dirty="0"/>
              <a:t>Body text (22)</a:t>
            </a:r>
          </a:p>
          <a:p>
            <a:pPr lvl="0"/>
            <a:endParaRPr lang="en-US" dirty="0"/>
          </a:p>
          <a:p>
            <a:pPr lvl="0"/>
            <a:endParaRPr lang="en-US" dirty="0"/>
          </a:p>
        </p:txBody>
      </p:sp>
      <p:sp>
        <p:nvSpPr>
          <p:cNvPr id="26" name="Content Placeholder 2"/>
          <p:cNvSpPr>
            <a:spLocks noGrp="1"/>
          </p:cNvSpPr>
          <p:nvPr>
            <p:ph idx="15" hasCustomPrompt="1"/>
          </p:nvPr>
        </p:nvSpPr>
        <p:spPr>
          <a:xfrm>
            <a:off x="334797" y="2743395"/>
            <a:ext cx="8347894" cy="1688840"/>
          </a:xfrm>
          <a:prstGeom prst="rect">
            <a:avLst/>
          </a:prstGeom>
        </p:spPr>
        <p:txBody>
          <a:bodyPr lIns="0" tIns="0" rIns="0" bIns="0"/>
          <a:lstStyle>
            <a:lvl1pPr marL="214313" marR="0" indent="-214313" algn="l" defTabSz="685800" rtl="0" eaLnBrk="1" fontAlgn="auto" latinLnBrk="0" hangingPunct="1">
              <a:lnSpc>
                <a:spcPct val="200000"/>
              </a:lnSpc>
              <a:spcBef>
                <a:spcPts val="750"/>
              </a:spcBef>
              <a:spcAft>
                <a:spcPts val="0"/>
              </a:spcAft>
              <a:buClr>
                <a:schemeClr val="accent2"/>
              </a:buClr>
              <a:buSzPct val="100000"/>
              <a:buFont typeface="Wingdings 3" panose="05040102010807070707" pitchFamily="18" charset="2"/>
              <a:buChar char=""/>
              <a:tabLst/>
              <a:defRPr sz="1650" b="0" baseline="0">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800"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GB" dirty="0"/>
              <a:t>Bulleted list (22)</a:t>
            </a:r>
          </a:p>
          <a:p>
            <a:pPr lvl="0"/>
            <a:r>
              <a:rPr lang="en-GB" dirty="0"/>
              <a:t>Bulleted list (22)</a:t>
            </a:r>
            <a:endParaRPr lang="en-US" dirty="0"/>
          </a:p>
          <a:p>
            <a:pPr lvl="0"/>
            <a:r>
              <a:rPr lang="en-GB" dirty="0"/>
              <a:t>Bulleted list (22)</a:t>
            </a:r>
            <a:endParaRPr lang="en-US" dirty="0"/>
          </a:p>
          <a:p>
            <a:pPr lvl="0"/>
            <a:endParaRPr lang="en-US" dirty="0"/>
          </a:p>
        </p:txBody>
      </p:sp>
      <p:sp>
        <p:nvSpPr>
          <p:cNvPr id="34" name="Title 1"/>
          <p:cNvSpPr>
            <a:spLocks noGrp="1"/>
          </p:cNvSpPr>
          <p:nvPr>
            <p:ph type="title" hasCustomPrompt="1"/>
          </p:nvPr>
        </p:nvSpPr>
        <p:spPr>
          <a:xfrm>
            <a:off x="348094" y="396274"/>
            <a:ext cx="7000388" cy="333864"/>
          </a:xfrm>
          <a:prstGeom prst="rect">
            <a:avLst/>
          </a:prstGeom>
        </p:spPr>
        <p:txBody>
          <a:bodyPr lIns="0" tIns="0" rIns="0" bIns="0"/>
          <a:lstStyle>
            <a:lvl1pPr>
              <a:defRPr lang="en-US" sz="2100" b="1" kern="1200" baseline="0" dirty="0">
                <a:solidFill>
                  <a:schemeClr val="tx1"/>
                </a:solidFill>
                <a:latin typeface="+mj-lt"/>
                <a:ea typeface="Open Sans" panose="020B0606030504020204" pitchFamily="34" charset="0"/>
                <a:cs typeface="Open Sans" panose="020B0606030504020204" pitchFamily="34" charset="0"/>
              </a:defRPr>
            </a:lvl1pPr>
          </a:lstStyle>
          <a:p>
            <a:r>
              <a:rPr lang="en-GB" dirty="0"/>
              <a:t>SLIDE TITLE (28)</a:t>
            </a:r>
            <a:endParaRPr lang="en-US" dirty="0"/>
          </a:p>
        </p:txBody>
      </p:sp>
      <p:sp>
        <p:nvSpPr>
          <p:cNvPr id="35" name="Text Placeholder 14"/>
          <p:cNvSpPr>
            <a:spLocks noGrp="1"/>
          </p:cNvSpPr>
          <p:nvPr>
            <p:ph type="body" sz="quarter" idx="13" hasCustomPrompt="1"/>
          </p:nvPr>
        </p:nvSpPr>
        <p:spPr>
          <a:xfrm>
            <a:off x="348093" y="758797"/>
            <a:ext cx="6988331" cy="313760"/>
          </a:xfrm>
          <a:prstGeom prst="rect">
            <a:avLst/>
          </a:prstGeom>
        </p:spPr>
        <p:txBody>
          <a:bodyPr lIns="0" tIns="0" rIns="0" bIns="0"/>
          <a:lstStyle>
            <a:lvl1pPr marL="0" indent="0">
              <a:buNone/>
              <a:defRPr lang="en-US" sz="1650" kern="1200" baseline="0" dirty="0">
                <a:solidFill>
                  <a:schemeClr val="tx1"/>
                </a:solidFill>
                <a:latin typeface="+mj-lt"/>
                <a:ea typeface="Open Sans" panose="020B0606030504020204" pitchFamily="34" charset="0"/>
                <a:cs typeface="Open Sans" panose="020B0606030504020204" pitchFamily="34" charset="0"/>
              </a:defRPr>
            </a:lvl1pPr>
            <a:lvl2pPr marL="3429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8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lang="en-US" sz="15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GB" dirty="0"/>
              <a:t>Sub-title (22) – Delete if not needed</a:t>
            </a:r>
            <a:endParaRPr lang="en-US" dirty="0"/>
          </a:p>
        </p:txBody>
      </p:sp>
      <p:sp>
        <p:nvSpPr>
          <p:cNvPr id="2" name="Footer Placeholder 1"/>
          <p:cNvSpPr>
            <a:spLocks noGrp="1"/>
          </p:cNvSpPr>
          <p:nvPr>
            <p:ph type="ftr" sz="quarter" idx="16"/>
          </p:nvPr>
        </p:nvSpPr>
        <p:spPr/>
        <p:txBody>
          <a:bodyPr/>
          <a:lstStyle/>
          <a:p>
            <a:r>
              <a:rPr lang="en-US"/>
              <a:t>Name | @Twitter</a:t>
            </a:r>
            <a:endParaRPr lang="en-US" dirty="0"/>
          </a:p>
        </p:txBody>
      </p:sp>
      <p:sp>
        <p:nvSpPr>
          <p:cNvPr id="4" name="Slide Number Placeholder 3"/>
          <p:cNvSpPr>
            <a:spLocks noGrp="1"/>
          </p:cNvSpPr>
          <p:nvPr>
            <p:ph type="sldNum" sz="quarter" idx="17"/>
          </p:nvPr>
        </p:nvSpPr>
        <p:spPr/>
        <p:txBody>
          <a:bodyPr/>
          <a:lstStyle/>
          <a:p>
            <a:fld id="{CA7E3AA6-5088-D944-AC75-93D07D6D345B}" type="slidenum">
              <a:rPr lang="en-US" smtClean="0"/>
              <a:t>‹#›</a:t>
            </a:fld>
            <a:endParaRPr lang="en-US"/>
          </a:p>
        </p:txBody>
      </p:sp>
    </p:spTree>
    <p:extLst>
      <p:ext uri="{BB962C8B-B14F-4D97-AF65-F5344CB8AC3E}">
        <p14:creationId xmlns:p14="http://schemas.microsoft.com/office/powerpoint/2010/main" val="42218761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Chart slide">
    <p:spTree>
      <p:nvGrpSpPr>
        <p:cNvPr id="1" name=""/>
        <p:cNvGrpSpPr/>
        <p:nvPr/>
      </p:nvGrpSpPr>
      <p:grpSpPr>
        <a:xfrm>
          <a:off x="0" y="0"/>
          <a:ext cx="0" cy="0"/>
          <a:chOff x="0" y="0"/>
          <a:chExt cx="0" cy="0"/>
        </a:xfrm>
      </p:grpSpPr>
      <p:sp>
        <p:nvSpPr>
          <p:cNvPr id="37" name="Title 1"/>
          <p:cNvSpPr>
            <a:spLocks noGrp="1"/>
          </p:cNvSpPr>
          <p:nvPr>
            <p:ph type="title" hasCustomPrompt="1"/>
          </p:nvPr>
        </p:nvSpPr>
        <p:spPr>
          <a:xfrm>
            <a:off x="337146" y="396274"/>
            <a:ext cx="6928043" cy="333864"/>
          </a:xfrm>
          <a:prstGeom prst="rect">
            <a:avLst/>
          </a:prstGeom>
        </p:spPr>
        <p:txBody>
          <a:bodyPr lIns="0" tIns="0" rIns="0" bIns="0"/>
          <a:lstStyle>
            <a:lvl1pPr>
              <a:defRPr lang="en-US" sz="2100" b="1" kern="1200" baseline="0" dirty="0">
                <a:solidFill>
                  <a:schemeClr val="tx1"/>
                </a:solidFill>
                <a:latin typeface="+mj-lt"/>
                <a:ea typeface="Open Sans" panose="020B0606030504020204" pitchFamily="34" charset="0"/>
                <a:cs typeface="Open Sans" panose="020B0606030504020204" pitchFamily="34" charset="0"/>
              </a:defRPr>
            </a:lvl1pPr>
          </a:lstStyle>
          <a:p>
            <a:r>
              <a:rPr lang="en-GB"/>
              <a:t>SLIDE TITLE (28)</a:t>
            </a:r>
            <a:endParaRPr lang="en-US"/>
          </a:p>
        </p:txBody>
      </p:sp>
      <p:sp>
        <p:nvSpPr>
          <p:cNvPr id="38" name="Text Placeholder 14"/>
          <p:cNvSpPr>
            <a:spLocks noGrp="1"/>
          </p:cNvSpPr>
          <p:nvPr>
            <p:ph type="body" sz="quarter" idx="13" hasCustomPrompt="1"/>
          </p:nvPr>
        </p:nvSpPr>
        <p:spPr>
          <a:xfrm>
            <a:off x="337145" y="758797"/>
            <a:ext cx="6952159" cy="313760"/>
          </a:xfrm>
          <a:prstGeom prst="rect">
            <a:avLst/>
          </a:prstGeom>
        </p:spPr>
        <p:txBody>
          <a:bodyPr lIns="0" tIns="0" rIns="0" bIns="0"/>
          <a:lstStyle>
            <a:lvl1pPr marL="0" indent="0">
              <a:buNone/>
              <a:defRPr lang="en-US" sz="1650" kern="1200" baseline="0" dirty="0">
                <a:solidFill>
                  <a:schemeClr val="tx1"/>
                </a:solidFill>
                <a:latin typeface="+mj-lt"/>
                <a:ea typeface="Open Sans" panose="020B0606030504020204" pitchFamily="34" charset="0"/>
                <a:cs typeface="Open Sans" panose="020B0606030504020204" pitchFamily="34" charset="0"/>
              </a:defRPr>
            </a:lvl1pPr>
            <a:lvl2pPr marL="3429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8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lang="en-US" sz="15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GB"/>
              <a:t>Sub-title (22) – Delete if not needed </a:t>
            </a:r>
            <a:endParaRPr lang="en-US"/>
          </a:p>
        </p:txBody>
      </p:sp>
      <p:sp>
        <p:nvSpPr>
          <p:cNvPr id="3" name="Content Placeholder 2"/>
          <p:cNvSpPr>
            <a:spLocks noGrp="1"/>
          </p:cNvSpPr>
          <p:nvPr>
            <p:ph idx="1" hasCustomPrompt="1"/>
          </p:nvPr>
        </p:nvSpPr>
        <p:spPr>
          <a:xfrm>
            <a:off x="334797" y="1429719"/>
            <a:ext cx="7678720" cy="3021109"/>
          </a:xfrm>
          <a:prstGeom prst="rect">
            <a:avLst/>
          </a:prstGeom>
        </p:spPr>
        <p:txBody>
          <a:bodyPr lIns="0" tIns="0" rIns="0" bIns="0"/>
          <a:lstStyle>
            <a:lvl1pPr marL="0" indent="0">
              <a:buNone/>
              <a:defRPr sz="1350" baseline="0">
                <a:solidFill>
                  <a:schemeClr val="bg1"/>
                </a:solidFill>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800"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CHART OR TABLE</a:t>
            </a:r>
          </a:p>
        </p:txBody>
      </p:sp>
      <p:sp>
        <p:nvSpPr>
          <p:cNvPr id="11" name="Footer Placeholder 1"/>
          <p:cNvSpPr>
            <a:spLocks noGrp="1"/>
          </p:cNvSpPr>
          <p:nvPr>
            <p:ph type="ftr" sz="quarter" idx="16"/>
          </p:nvPr>
        </p:nvSpPr>
        <p:spPr>
          <a:xfrm>
            <a:off x="6102368" y="4767263"/>
            <a:ext cx="2895600" cy="273844"/>
          </a:xfrm>
        </p:spPr>
        <p:txBody>
          <a:bodyPr/>
          <a:lstStyle/>
          <a:p>
            <a:r>
              <a:rPr lang="en-US"/>
              <a:t>Name | @Twitter</a:t>
            </a:r>
          </a:p>
        </p:txBody>
      </p:sp>
      <p:sp>
        <p:nvSpPr>
          <p:cNvPr id="2" name="Slide Number Placeholder 1"/>
          <p:cNvSpPr>
            <a:spLocks noGrp="1"/>
          </p:cNvSpPr>
          <p:nvPr>
            <p:ph type="sldNum" sz="quarter" idx="17"/>
          </p:nvPr>
        </p:nvSpPr>
        <p:spPr/>
        <p:txBody>
          <a:bodyPr/>
          <a:lstStyle/>
          <a:p>
            <a:fld id="{CA7E3AA6-5088-D944-AC75-93D07D6D345B}" type="slidenum">
              <a:rPr lang="en-US" smtClean="0"/>
              <a:t>‹#›</a:t>
            </a:fld>
            <a:endParaRPr lang="en-US"/>
          </a:p>
        </p:txBody>
      </p:sp>
    </p:spTree>
    <p:extLst>
      <p:ext uri="{BB962C8B-B14F-4D97-AF65-F5344CB8AC3E}">
        <p14:creationId xmlns:p14="http://schemas.microsoft.com/office/powerpoint/2010/main" val="340105448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Small picture/bullet slide">
    <p:spTree>
      <p:nvGrpSpPr>
        <p:cNvPr id="1" name=""/>
        <p:cNvGrpSpPr/>
        <p:nvPr/>
      </p:nvGrpSpPr>
      <p:grpSpPr>
        <a:xfrm>
          <a:off x="0" y="0"/>
          <a:ext cx="0" cy="0"/>
          <a:chOff x="0" y="0"/>
          <a:chExt cx="0" cy="0"/>
        </a:xfrm>
      </p:grpSpPr>
      <p:sp>
        <p:nvSpPr>
          <p:cNvPr id="5" name="Picture Placeholder 4"/>
          <p:cNvSpPr>
            <a:spLocks noGrp="1"/>
          </p:cNvSpPr>
          <p:nvPr>
            <p:ph type="pic" sz="quarter" idx="14" hasCustomPrompt="1"/>
          </p:nvPr>
        </p:nvSpPr>
        <p:spPr>
          <a:xfrm>
            <a:off x="3841759" y="1403736"/>
            <a:ext cx="5302241" cy="3021108"/>
          </a:xfrm>
          <a:prstGeom prst="rect">
            <a:avLst/>
          </a:prstGeom>
        </p:spPr>
        <p:txBody>
          <a:bodyPr/>
          <a:lstStyle>
            <a:lvl1pPr>
              <a:defRPr>
                <a:latin typeface="+mj-lt"/>
              </a:defRPr>
            </a:lvl1pPr>
          </a:lstStyle>
          <a:p>
            <a:r>
              <a:rPr lang="en-US"/>
              <a:t>Add picture – add triangles over the top</a:t>
            </a:r>
          </a:p>
        </p:txBody>
      </p:sp>
      <p:sp>
        <p:nvSpPr>
          <p:cNvPr id="33" name="Title 1"/>
          <p:cNvSpPr>
            <a:spLocks noGrp="1"/>
          </p:cNvSpPr>
          <p:nvPr>
            <p:ph type="title" hasCustomPrompt="1"/>
          </p:nvPr>
        </p:nvSpPr>
        <p:spPr>
          <a:xfrm>
            <a:off x="337146" y="396274"/>
            <a:ext cx="6940101" cy="333864"/>
          </a:xfrm>
          <a:prstGeom prst="rect">
            <a:avLst/>
          </a:prstGeom>
        </p:spPr>
        <p:txBody>
          <a:bodyPr lIns="0" tIns="0" rIns="0" bIns="0"/>
          <a:lstStyle>
            <a:lvl1pPr>
              <a:defRPr lang="en-US" sz="2100" b="1" kern="1200" baseline="0" dirty="0">
                <a:solidFill>
                  <a:schemeClr val="tx1"/>
                </a:solidFill>
                <a:latin typeface="+mj-lt"/>
                <a:ea typeface="Open Sans" panose="020B0606030504020204" pitchFamily="34" charset="0"/>
                <a:cs typeface="Open Sans" panose="020B0606030504020204" pitchFamily="34" charset="0"/>
              </a:defRPr>
            </a:lvl1pPr>
          </a:lstStyle>
          <a:p>
            <a:r>
              <a:rPr lang="en-GB"/>
              <a:t>SLIDE TITLE (28)</a:t>
            </a:r>
            <a:endParaRPr lang="en-US"/>
          </a:p>
        </p:txBody>
      </p:sp>
      <p:sp>
        <p:nvSpPr>
          <p:cNvPr id="34" name="Text Placeholder 14"/>
          <p:cNvSpPr>
            <a:spLocks noGrp="1"/>
          </p:cNvSpPr>
          <p:nvPr>
            <p:ph type="body" sz="quarter" idx="13" hasCustomPrompt="1"/>
          </p:nvPr>
        </p:nvSpPr>
        <p:spPr>
          <a:xfrm>
            <a:off x="337145" y="758797"/>
            <a:ext cx="6952159" cy="313760"/>
          </a:xfrm>
          <a:prstGeom prst="rect">
            <a:avLst/>
          </a:prstGeom>
        </p:spPr>
        <p:txBody>
          <a:bodyPr lIns="0" tIns="0" rIns="0" bIns="0"/>
          <a:lstStyle>
            <a:lvl1pPr marL="0" indent="0">
              <a:buNone/>
              <a:defRPr lang="en-US" sz="1650" kern="1200" baseline="0" dirty="0">
                <a:solidFill>
                  <a:schemeClr val="tx1"/>
                </a:solidFill>
                <a:latin typeface="+mj-lt"/>
                <a:ea typeface="Open Sans" panose="020B0606030504020204" pitchFamily="34" charset="0"/>
                <a:cs typeface="Open Sans" panose="020B0606030504020204" pitchFamily="34" charset="0"/>
              </a:defRPr>
            </a:lvl1pPr>
            <a:lvl2pPr marL="3429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8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lang="en-US" sz="15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GB"/>
              <a:t>Sub-title (22) – delete if not needed </a:t>
            </a:r>
            <a:endParaRPr lang="en-US"/>
          </a:p>
        </p:txBody>
      </p:sp>
      <p:sp>
        <p:nvSpPr>
          <p:cNvPr id="21" name="Content Placeholder 2"/>
          <p:cNvSpPr>
            <a:spLocks noGrp="1"/>
          </p:cNvSpPr>
          <p:nvPr>
            <p:ph idx="15" hasCustomPrompt="1"/>
          </p:nvPr>
        </p:nvSpPr>
        <p:spPr>
          <a:xfrm>
            <a:off x="334798" y="1409701"/>
            <a:ext cx="3310103" cy="3022535"/>
          </a:xfrm>
          <a:prstGeom prst="rect">
            <a:avLst/>
          </a:prstGeom>
        </p:spPr>
        <p:txBody>
          <a:bodyPr lIns="0" tIns="0" rIns="0" bIns="0"/>
          <a:lstStyle>
            <a:lvl1pPr marL="214313" marR="0" indent="-214313" algn="l" defTabSz="685800" rtl="0" eaLnBrk="1" fontAlgn="auto" latinLnBrk="0" hangingPunct="1">
              <a:lnSpc>
                <a:spcPct val="200000"/>
              </a:lnSpc>
              <a:spcBef>
                <a:spcPts val="750"/>
              </a:spcBef>
              <a:spcAft>
                <a:spcPts val="0"/>
              </a:spcAft>
              <a:buClr>
                <a:schemeClr val="accent2"/>
              </a:buClr>
              <a:buSzPct val="100000"/>
              <a:buFont typeface="Wingdings 3" panose="05040102010807070707" pitchFamily="18" charset="2"/>
              <a:buChar char=""/>
              <a:tabLst/>
              <a:defRPr sz="1650" b="0" baseline="0">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800"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GB"/>
              <a:t>Bulleted list (22)</a:t>
            </a:r>
          </a:p>
          <a:p>
            <a:pPr marL="214313" marR="0" lvl="0" indent="-214313" algn="l" defTabSz="685800" rtl="0" eaLnBrk="1" fontAlgn="auto" latinLnBrk="0" hangingPunct="1">
              <a:lnSpc>
                <a:spcPct val="90000"/>
              </a:lnSpc>
              <a:spcBef>
                <a:spcPts val="750"/>
              </a:spcBef>
              <a:spcAft>
                <a:spcPts val="0"/>
              </a:spcAft>
              <a:buClr>
                <a:schemeClr val="accent2"/>
              </a:buClr>
              <a:buSzTx/>
              <a:buFontTx/>
              <a:buBlip>
                <a:blip r:embed="rId2"/>
              </a:buBlip>
              <a:tabLst/>
              <a:defRPr/>
            </a:pPr>
            <a:r>
              <a:rPr lang="en-GB"/>
              <a:t>Bulleted list (22)</a:t>
            </a:r>
            <a:endParaRPr lang="en-US"/>
          </a:p>
          <a:p>
            <a:pPr marL="214313" marR="0" lvl="0" indent="-214313" algn="l" defTabSz="685800" rtl="0" eaLnBrk="1" fontAlgn="auto" latinLnBrk="0" hangingPunct="1">
              <a:lnSpc>
                <a:spcPct val="90000"/>
              </a:lnSpc>
              <a:spcBef>
                <a:spcPts val="750"/>
              </a:spcBef>
              <a:spcAft>
                <a:spcPts val="0"/>
              </a:spcAft>
              <a:buClr>
                <a:schemeClr val="accent2"/>
              </a:buClr>
              <a:buSzTx/>
              <a:buFontTx/>
              <a:buBlip>
                <a:blip r:embed="rId2"/>
              </a:buBlip>
              <a:tabLst/>
              <a:defRPr/>
            </a:pPr>
            <a:r>
              <a:rPr lang="en-GB"/>
              <a:t>Bulleted list (22)</a:t>
            </a:r>
            <a:endParaRPr lang="en-US"/>
          </a:p>
          <a:p>
            <a:pPr marL="214313" marR="0" lvl="0" indent="-214313" algn="l" defTabSz="685800" rtl="0" eaLnBrk="1" fontAlgn="auto" latinLnBrk="0" hangingPunct="1">
              <a:lnSpc>
                <a:spcPct val="90000"/>
              </a:lnSpc>
              <a:spcBef>
                <a:spcPts val="750"/>
              </a:spcBef>
              <a:spcAft>
                <a:spcPts val="0"/>
              </a:spcAft>
              <a:buClr>
                <a:schemeClr val="accent2"/>
              </a:buClr>
              <a:buSzTx/>
              <a:buFontTx/>
              <a:buBlip>
                <a:blip r:embed="rId2"/>
              </a:buBlip>
              <a:tabLst/>
              <a:defRPr/>
            </a:pPr>
            <a:r>
              <a:rPr lang="en-GB"/>
              <a:t>Bulleted list (22)</a:t>
            </a:r>
            <a:endParaRPr lang="en-US"/>
          </a:p>
          <a:p>
            <a:pPr lvl="0"/>
            <a:endParaRPr lang="en-US"/>
          </a:p>
        </p:txBody>
      </p:sp>
      <p:sp>
        <p:nvSpPr>
          <p:cNvPr id="12" name="Footer Placeholder 1"/>
          <p:cNvSpPr>
            <a:spLocks noGrp="1"/>
          </p:cNvSpPr>
          <p:nvPr>
            <p:ph type="ftr" sz="quarter" idx="16"/>
          </p:nvPr>
        </p:nvSpPr>
        <p:spPr>
          <a:xfrm>
            <a:off x="6102368" y="4767263"/>
            <a:ext cx="2895600" cy="273844"/>
          </a:xfrm>
        </p:spPr>
        <p:txBody>
          <a:bodyPr/>
          <a:lstStyle/>
          <a:p>
            <a:r>
              <a:rPr lang="en-US" dirty="0"/>
              <a:t>Name | @Twitter</a:t>
            </a:r>
          </a:p>
        </p:txBody>
      </p:sp>
      <p:sp>
        <p:nvSpPr>
          <p:cNvPr id="3" name="Slide Number Placeholder 2"/>
          <p:cNvSpPr>
            <a:spLocks noGrp="1"/>
          </p:cNvSpPr>
          <p:nvPr>
            <p:ph type="sldNum" sz="quarter" idx="17"/>
          </p:nvPr>
        </p:nvSpPr>
        <p:spPr/>
        <p:txBody>
          <a:bodyPr/>
          <a:lstStyle/>
          <a:p>
            <a:fld id="{CA7E3AA6-5088-D944-AC75-93D07D6D345B}" type="slidenum">
              <a:rPr lang="en-US" smtClean="0"/>
              <a:t>‹#›</a:t>
            </a:fld>
            <a:endParaRPr lang="en-US"/>
          </a:p>
        </p:txBody>
      </p:sp>
    </p:spTree>
    <p:extLst>
      <p:ext uri="{BB962C8B-B14F-4D97-AF65-F5344CB8AC3E}">
        <p14:creationId xmlns:p14="http://schemas.microsoft.com/office/powerpoint/2010/main" val="130384033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Bullet list">
    <p:spTree>
      <p:nvGrpSpPr>
        <p:cNvPr id="1" name=""/>
        <p:cNvGrpSpPr/>
        <p:nvPr/>
      </p:nvGrpSpPr>
      <p:grpSpPr>
        <a:xfrm>
          <a:off x="0" y="0"/>
          <a:ext cx="0" cy="0"/>
          <a:chOff x="0" y="0"/>
          <a:chExt cx="0" cy="0"/>
        </a:xfrm>
      </p:grpSpPr>
      <p:sp>
        <p:nvSpPr>
          <p:cNvPr id="28" name="Content Placeholder 2"/>
          <p:cNvSpPr>
            <a:spLocks noGrp="1"/>
          </p:cNvSpPr>
          <p:nvPr>
            <p:ph idx="15" hasCustomPrompt="1"/>
          </p:nvPr>
        </p:nvSpPr>
        <p:spPr>
          <a:xfrm>
            <a:off x="402831" y="1390856"/>
            <a:ext cx="4936250" cy="2875017"/>
          </a:xfrm>
          <a:prstGeom prst="rect">
            <a:avLst/>
          </a:prstGeom>
        </p:spPr>
        <p:txBody>
          <a:bodyPr lIns="0" tIns="0" rIns="0" bIns="0"/>
          <a:lstStyle>
            <a:lvl1pPr marL="0" marR="0" indent="0" algn="just" defTabSz="685800" rtl="0" eaLnBrk="1" fontAlgn="auto" latinLnBrk="0" hangingPunct="1">
              <a:lnSpc>
                <a:spcPct val="200000"/>
              </a:lnSpc>
              <a:spcBef>
                <a:spcPts val="750"/>
              </a:spcBef>
              <a:spcAft>
                <a:spcPts val="600"/>
              </a:spcAft>
              <a:buClr>
                <a:schemeClr val="accent2"/>
              </a:buClr>
              <a:buSzTx/>
              <a:buFont typeface="Arial" panose="020B0604020202020204" pitchFamily="34" charset="0"/>
              <a:buNone/>
              <a:tabLst/>
              <a:defRPr lang="en-US" sz="1650" b="0" kern="1200" baseline="0" dirty="0" smtClean="0">
                <a:solidFill>
                  <a:schemeClr val="tx1"/>
                </a:solidFill>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800"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marL="214313" marR="0" lvl="0" indent="-214313" algn="l" defTabSz="685800" rtl="0" eaLnBrk="1" fontAlgn="auto" latinLnBrk="0" hangingPunct="1">
              <a:lnSpc>
                <a:spcPct val="90000"/>
              </a:lnSpc>
              <a:spcBef>
                <a:spcPts val="750"/>
              </a:spcBef>
              <a:spcAft>
                <a:spcPts val="0"/>
              </a:spcAft>
              <a:buClr>
                <a:schemeClr val="accent2"/>
              </a:buClr>
              <a:buSzTx/>
              <a:buFontTx/>
              <a:buBlip>
                <a:blip r:embed="rId2"/>
              </a:buBlip>
              <a:tabLst/>
            </a:pPr>
            <a:r>
              <a:rPr lang="en-GB" dirty="0"/>
              <a:t>Bulleted list (22)</a:t>
            </a:r>
            <a:endParaRPr lang="en-US" dirty="0"/>
          </a:p>
          <a:p>
            <a:pPr marL="214313" marR="0" lvl="0" indent="-214313" algn="l" defTabSz="685800" rtl="0" eaLnBrk="1" fontAlgn="auto" latinLnBrk="0" hangingPunct="1">
              <a:lnSpc>
                <a:spcPct val="90000"/>
              </a:lnSpc>
              <a:spcBef>
                <a:spcPts val="750"/>
              </a:spcBef>
              <a:spcAft>
                <a:spcPts val="0"/>
              </a:spcAft>
              <a:buClr>
                <a:schemeClr val="accent2"/>
              </a:buClr>
              <a:buSzTx/>
              <a:buFontTx/>
              <a:buBlip>
                <a:blip r:embed="rId2"/>
              </a:buBlip>
              <a:tabLst/>
            </a:pPr>
            <a:r>
              <a:rPr lang="en-GB" dirty="0"/>
              <a:t>Bulleted list (22)</a:t>
            </a:r>
            <a:endParaRPr lang="en-US" dirty="0"/>
          </a:p>
          <a:p>
            <a:pPr lvl="0"/>
            <a:endParaRPr lang="en-US" dirty="0"/>
          </a:p>
          <a:p>
            <a:pPr lvl="0"/>
            <a:endParaRPr lang="en-US" dirty="0"/>
          </a:p>
        </p:txBody>
      </p:sp>
      <p:sp>
        <p:nvSpPr>
          <p:cNvPr id="41" name="Title 1"/>
          <p:cNvSpPr>
            <a:spLocks noGrp="1"/>
          </p:cNvSpPr>
          <p:nvPr>
            <p:ph type="title" hasCustomPrompt="1"/>
          </p:nvPr>
        </p:nvSpPr>
        <p:spPr>
          <a:xfrm>
            <a:off x="380936" y="407223"/>
            <a:ext cx="5342150" cy="333864"/>
          </a:xfrm>
          <a:prstGeom prst="rect">
            <a:avLst/>
          </a:prstGeom>
        </p:spPr>
        <p:txBody>
          <a:bodyPr lIns="0" tIns="0" rIns="0" bIns="0"/>
          <a:lstStyle>
            <a:lvl1pPr>
              <a:defRPr lang="en-US" sz="2100" b="1" kern="1200" baseline="0" dirty="0">
                <a:solidFill>
                  <a:schemeClr val="tx1"/>
                </a:solidFill>
                <a:latin typeface="+mj-lt"/>
                <a:ea typeface="Open Sans" panose="020B0606030504020204" pitchFamily="34" charset="0"/>
                <a:cs typeface="Open Sans" panose="020B0606030504020204" pitchFamily="34" charset="0"/>
              </a:defRPr>
            </a:lvl1pPr>
          </a:lstStyle>
          <a:p>
            <a:r>
              <a:rPr lang="en-GB" dirty="0"/>
              <a:t>SLIDE TITLE (28)</a:t>
            </a:r>
            <a:endParaRPr lang="en-US" dirty="0"/>
          </a:p>
        </p:txBody>
      </p:sp>
      <p:sp>
        <p:nvSpPr>
          <p:cNvPr id="42" name="Text Placeholder 14"/>
          <p:cNvSpPr>
            <a:spLocks noGrp="1"/>
          </p:cNvSpPr>
          <p:nvPr>
            <p:ph type="body" sz="quarter" idx="13" hasCustomPrompt="1"/>
          </p:nvPr>
        </p:nvSpPr>
        <p:spPr>
          <a:xfrm>
            <a:off x="380935" y="769747"/>
            <a:ext cx="5342150" cy="313760"/>
          </a:xfrm>
          <a:prstGeom prst="rect">
            <a:avLst/>
          </a:prstGeom>
        </p:spPr>
        <p:txBody>
          <a:bodyPr lIns="0" tIns="0" rIns="0" bIns="0"/>
          <a:lstStyle>
            <a:lvl1pPr marL="0" indent="0">
              <a:buNone/>
              <a:defRPr lang="en-US" sz="1650" kern="1200" baseline="0" dirty="0">
                <a:solidFill>
                  <a:schemeClr val="tx1"/>
                </a:solidFill>
                <a:latin typeface="+mj-lt"/>
                <a:ea typeface="Open Sans" panose="020B0606030504020204" pitchFamily="34" charset="0"/>
                <a:cs typeface="Open Sans" panose="020B0606030504020204" pitchFamily="34" charset="0"/>
              </a:defRPr>
            </a:lvl1pPr>
            <a:lvl2pPr marL="3429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8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lang="en-US" sz="15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GB" dirty="0"/>
              <a:t>Sub-title (22) – Delete if not needed </a:t>
            </a:r>
            <a:endParaRPr lang="en-US" dirty="0"/>
          </a:p>
        </p:txBody>
      </p:sp>
      <p:sp>
        <p:nvSpPr>
          <p:cNvPr id="14" name="Footer Placeholder 1"/>
          <p:cNvSpPr>
            <a:spLocks noGrp="1"/>
          </p:cNvSpPr>
          <p:nvPr>
            <p:ph type="ftr" sz="quarter" idx="16"/>
          </p:nvPr>
        </p:nvSpPr>
        <p:spPr>
          <a:xfrm>
            <a:off x="6102368" y="4767263"/>
            <a:ext cx="2895600" cy="273844"/>
          </a:xfrm>
        </p:spPr>
        <p:txBody>
          <a:bodyPr/>
          <a:lstStyle/>
          <a:p>
            <a:r>
              <a:rPr lang="en-US"/>
              <a:t>Name | @Twitter</a:t>
            </a:r>
            <a:endParaRPr lang="en-US" dirty="0"/>
          </a:p>
        </p:txBody>
      </p:sp>
      <p:sp>
        <p:nvSpPr>
          <p:cNvPr id="2" name="Slide Number Placeholder 1"/>
          <p:cNvSpPr>
            <a:spLocks noGrp="1"/>
          </p:cNvSpPr>
          <p:nvPr>
            <p:ph type="sldNum" sz="quarter" idx="17"/>
          </p:nvPr>
        </p:nvSpPr>
        <p:spPr/>
        <p:txBody>
          <a:bodyPr/>
          <a:lstStyle/>
          <a:p>
            <a:fld id="{CA7E3AA6-5088-D944-AC75-93D07D6D345B}" type="slidenum">
              <a:rPr lang="en-US" smtClean="0"/>
              <a:t>‹#›</a:t>
            </a:fld>
            <a:endParaRPr lang="en-US"/>
          </a:p>
        </p:txBody>
      </p:sp>
    </p:spTree>
    <p:extLst>
      <p:ext uri="{BB962C8B-B14F-4D97-AF65-F5344CB8AC3E}">
        <p14:creationId xmlns:p14="http://schemas.microsoft.com/office/powerpoint/2010/main" val="261407244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Chart slide - no triangle">
    <p:spTree>
      <p:nvGrpSpPr>
        <p:cNvPr id="1" name=""/>
        <p:cNvGrpSpPr/>
        <p:nvPr/>
      </p:nvGrpSpPr>
      <p:grpSpPr>
        <a:xfrm>
          <a:off x="0" y="0"/>
          <a:ext cx="0" cy="0"/>
          <a:chOff x="0" y="0"/>
          <a:chExt cx="0" cy="0"/>
        </a:xfrm>
      </p:grpSpPr>
      <p:sp>
        <p:nvSpPr>
          <p:cNvPr id="37" name="Title 1"/>
          <p:cNvSpPr>
            <a:spLocks noGrp="1"/>
          </p:cNvSpPr>
          <p:nvPr>
            <p:ph type="title" hasCustomPrompt="1"/>
          </p:nvPr>
        </p:nvSpPr>
        <p:spPr>
          <a:xfrm>
            <a:off x="337146" y="396274"/>
            <a:ext cx="6928043" cy="333864"/>
          </a:xfrm>
          <a:prstGeom prst="rect">
            <a:avLst/>
          </a:prstGeom>
        </p:spPr>
        <p:txBody>
          <a:bodyPr lIns="0" tIns="0" rIns="0" bIns="0"/>
          <a:lstStyle>
            <a:lvl1pPr>
              <a:defRPr lang="en-US" sz="2100" b="1" kern="1200" baseline="0" dirty="0">
                <a:solidFill>
                  <a:schemeClr val="tx1"/>
                </a:solidFill>
                <a:latin typeface="+mj-lt"/>
                <a:ea typeface="Open Sans" panose="020B0606030504020204" pitchFamily="34" charset="0"/>
                <a:cs typeface="Open Sans" panose="020B0606030504020204" pitchFamily="34" charset="0"/>
              </a:defRPr>
            </a:lvl1pPr>
          </a:lstStyle>
          <a:p>
            <a:r>
              <a:rPr lang="en-GB"/>
              <a:t>SLIDE TITLE (28)</a:t>
            </a:r>
            <a:endParaRPr lang="en-US"/>
          </a:p>
        </p:txBody>
      </p:sp>
      <p:sp>
        <p:nvSpPr>
          <p:cNvPr id="38" name="Text Placeholder 14"/>
          <p:cNvSpPr>
            <a:spLocks noGrp="1"/>
          </p:cNvSpPr>
          <p:nvPr>
            <p:ph type="body" sz="quarter" idx="13" hasCustomPrompt="1"/>
          </p:nvPr>
        </p:nvSpPr>
        <p:spPr>
          <a:xfrm>
            <a:off x="337145" y="758797"/>
            <a:ext cx="6952159" cy="313760"/>
          </a:xfrm>
          <a:prstGeom prst="rect">
            <a:avLst/>
          </a:prstGeom>
        </p:spPr>
        <p:txBody>
          <a:bodyPr lIns="0" tIns="0" rIns="0" bIns="0"/>
          <a:lstStyle>
            <a:lvl1pPr marL="0" indent="0">
              <a:buNone/>
              <a:defRPr lang="en-US" sz="1650" kern="1200" baseline="0" dirty="0">
                <a:solidFill>
                  <a:schemeClr val="tx1"/>
                </a:solidFill>
                <a:latin typeface="+mj-lt"/>
                <a:ea typeface="Open Sans" panose="020B0606030504020204" pitchFamily="34" charset="0"/>
                <a:cs typeface="Open Sans" panose="020B0606030504020204" pitchFamily="34" charset="0"/>
              </a:defRPr>
            </a:lvl1pPr>
            <a:lvl2pPr marL="3429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8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lang="en-US" sz="15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GB"/>
              <a:t>Sub-title (22) – delete if not needed </a:t>
            </a:r>
            <a:endParaRPr lang="en-US"/>
          </a:p>
        </p:txBody>
      </p:sp>
      <p:sp>
        <p:nvSpPr>
          <p:cNvPr id="3" name="Content Placeholder 2"/>
          <p:cNvSpPr>
            <a:spLocks noGrp="1"/>
          </p:cNvSpPr>
          <p:nvPr>
            <p:ph idx="1" hasCustomPrompt="1"/>
          </p:nvPr>
        </p:nvSpPr>
        <p:spPr>
          <a:xfrm>
            <a:off x="334797" y="1429719"/>
            <a:ext cx="7678720" cy="3021109"/>
          </a:xfrm>
          <a:prstGeom prst="rect">
            <a:avLst/>
          </a:prstGeom>
        </p:spPr>
        <p:txBody>
          <a:bodyPr lIns="0" tIns="0" rIns="0" bIns="0"/>
          <a:lstStyle>
            <a:lvl1pPr marL="0" indent="0">
              <a:buNone/>
              <a:defRPr sz="1350" baseline="0">
                <a:solidFill>
                  <a:schemeClr val="bg1"/>
                </a:solidFill>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800"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CHART OR TABLE</a:t>
            </a:r>
          </a:p>
        </p:txBody>
      </p:sp>
      <p:sp>
        <p:nvSpPr>
          <p:cNvPr id="10" name="Footer Placeholder 1"/>
          <p:cNvSpPr>
            <a:spLocks noGrp="1"/>
          </p:cNvSpPr>
          <p:nvPr>
            <p:ph type="ftr" sz="quarter" idx="16"/>
          </p:nvPr>
        </p:nvSpPr>
        <p:spPr>
          <a:xfrm>
            <a:off x="6102368" y="4767263"/>
            <a:ext cx="2895600" cy="273844"/>
          </a:xfrm>
        </p:spPr>
        <p:txBody>
          <a:bodyPr/>
          <a:lstStyle/>
          <a:p>
            <a:r>
              <a:rPr lang="en-US"/>
              <a:t>Name | @Twitter</a:t>
            </a:r>
          </a:p>
        </p:txBody>
      </p:sp>
      <p:sp>
        <p:nvSpPr>
          <p:cNvPr id="2" name="Slide Number Placeholder 1"/>
          <p:cNvSpPr>
            <a:spLocks noGrp="1"/>
          </p:cNvSpPr>
          <p:nvPr>
            <p:ph type="sldNum" sz="quarter" idx="17"/>
          </p:nvPr>
        </p:nvSpPr>
        <p:spPr/>
        <p:txBody>
          <a:bodyPr/>
          <a:lstStyle/>
          <a:p>
            <a:fld id="{CA7E3AA6-5088-D944-AC75-93D07D6D345B}" type="slidenum">
              <a:rPr lang="en-US" smtClean="0"/>
              <a:t>‹#›</a:t>
            </a:fld>
            <a:endParaRPr lang="en-US"/>
          </a:p>
        </p:txBody>
      </p:sp>
    </p:spTree>
    <p:extLst>
      <p:ext uri="{BB962C8B-B14F-4D97-AF65-F5344CB8AC3E}">
        <p14:creationId xmlns:p14="http://schemas.microsoft.com/office/powerpoint/2010/main" val="2525029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ront page 2 berry">
    <p:spTree>
      <p:nvGrpSpPr>
        <p:cNvPr id="1" name=""/>
        <p:cNvGrpSpPr/>
        <p:nvPr/>
      </p:nvGrpSpPr>
      <p:grpSpPr>
        <a:xfrm>
          <a:off x="0" y="0"/>
          <a:ext cx="0" cy="0"/>
          <a:chOff x="0" y="0"/>
          <a:chExt cx="0" cy="0"/>
        </a:xfrm>
      </p:grpSpPr>
      <p:sp>
        <p:nvSpPr>
          <p:cNvPr id="8" name="Rectangle 7"/>
          <p:cNvSpPr/>
          <p:nvPr userDrawn="1"/>
        </p:nvSpPr>
        <p:spPr>
          <a:xfrm>
            <a:off x="467544" y="483518"/>
            <a:ext cx="8208912" cy="3744416"/>
          </a:xfrm>
          <a:prstGeom prst="rect">
            <a:avLst/>
          </a:prstGeom>
          <a:solidFill>
            <a:srgbClr val="D112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CDP_logo_WHITE.png"/>
          <p:cNvPicPr>
            <a:picLocks noChangeAspect="1"/>
          </p:cNvPicPr>
          <p:nvPr userDrawn="1"/>
        </p:nvPicPr>
        <p:blipFill>
          <a:blip r:embed="rId2" cstate="print"/>
          <a:stretch>
            <a:fillRect/>
          </a:stretch>
        </p:blipFill>
        <p:spPr>
          <a:xfrm>
            <a:off x="755576" y="771550"/>
            <a:ext cx="3676650" cy="3314700"/>
          </a:xfrm>
          <a:prstGeom prst="rect">
            <a:avLst/>
          </a:prstGeom>
        </p:spPr>
      </p:pic>
      <p:sp>
        <p:nvSpPr>
          <p:cNvPr id="5"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4B3285-2003-48F8-80C5-FFFBFA8D9BF4}"/>
              </a:ext>
            </a:extLst>
          </p:cNvPr>
          <p:cNvSpPr>
            <a:spLocks noGrp="1"/>
          </p:cNvSpPr>
          <p:nvPr>
            <p:ph type="ctrTitle"/>
          </p:nvPr>
        </p:nvSpPr>
        <p:spPr>
          <a:xfrm>
            <a:off x="1143000" y="841375"/>
            <a:ext cx="6858000" cy="17907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F715D20-D38E-481E-BA0E-A04AF281FC61}"/>
              </a:ext>
            </a:extLst>
          </p:cNvPr>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36AF6B6-0D61-4EC8-8AE4-42C4F63055CF}"/>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551611A0-15E1-4AAC-9C9B-AA4FCC42F87D}"/>
              </a:ext>
            </a:extLst>
          </p:cNvPr>
          <p:cNvSpPr>
            <a:spLocks noGrp="1"/>
          </p:cNvSpPr>
          <p:nvPr>
            <p:ph type="ftr" sz="quarter" idx="11"/>
          </p:nvPr>
        </p:nvSpPr>
        <p:spPr/>
        <p:txBody>
          <a:bodyPr/>
          <a:lstStyle/>
          <a:p>
            <a:r>
              <a:rPr kumimoji="1" lang="en-US" altLang="ja-JP"/>
              <a:t>Name | @Twitter</a:t>
            </a:r>
            <a:endParaRPr kumimoji="1" lang="ja-JP" altLang="en-US"/>
          </a:p>
        </p:txBody>
      </p:sp>
      <p:sp>
        <p:nvSpPr>
          <p:cNvPr id="6" name="スライド番号プレースホルダー 5">
            <a:extLst>
              <a:ext uri="{FF2B5EF4-FFF2-40B4-BE49-F238E27FC236}">
                <a16:creationId xmlns:a16="http://schemas.microsoft.com/office/drawing/2014/main" id="{374BBEF6-FC1B-404C-A459-C6CB58DA26F8}"/>
              </a:ext>
            </a:extLst>
          </p:cNvPr>
          <p:cNvSpPr>
            <a:spLocks noGrp="1"/>
          </p:cNvSpPr>
          <p:nvPr>
            <p:ph type="sldNum" sz="quarter" idx="12"/>
          </p:nvPr>
        </p:nvSpPr>
        <p:spPr/>
        <p:txBody>
          <a:bodyPr/>
          <a:lstStyle/>
          <a:p>
            <a:fld id="{D00DC418-BBCA-4B06-A6C4-78D0780146CB}" type="slidenum">
              <a:rPr kumimoji="1" lang="ja-JP" altLang="en-US" smtClean="0"/>
              <a:t>‹#›</a:t>
            </a:fld>
            <a:endParaRPr kumimoji="1" lang="ja-JP" altLang="en-US"/>
          </a:p>
        </p:txBody>
      </p:sp>
    </p:spTree>
    <p:extLst>
      <p:ext uri="{BB962C8B-B14F-4D97-AF65-F5344CB8AC3E}">
        <p14:creationId xmlns:p14="http://schemas.microsoft.com/office/powerpoint/2010/main" val="239931518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24252B-F7B4-4F25-ADEA-6CD3D3CFE6B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C303C5C-40B9-48AA-96B9-6140B2A14CD7}"/>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A98A489-B772-406D-B8A2-FAB8C401453B}"/>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C5625787-BBE4-4BB3-ABE1-54AEA892FE7A}"/>
              </a:ext>
            </a:extLst>
          </p:cNvPr>
          <p:cNvSpPr>
            <a:spLocks noGrp="1"/>
          </p:cNvSpPr>
          <p:nvPr>
            <p:ph type="ftr" sz="quarter" idx="11"/>
          </p:nvPr>
        </p:nvSpPr>
        <p:spPr/>
        <p:txBody>
          <a:bodyPr/>
          <a:lstStyle/>
          <a:p>
            <a:r>
              <a:rPr kumimoji="1" lang="en-US" altLang="ja-JP"/>
              <a:t>Name | @Twitter</a:t>
            </a:r>
            <a:endParaRPr kumimoji="1" lang="ja-JP" altLang="en-US"/>
          </a:p>
        </p:txBody>
      </p:sp>
      <p:sp>
        <p:nvSpPr>
          <p:cNvPr id="6" name="スライド番号プレースホルダー 5">
            <a:extLst>
              <a:ext uri="{FF2B5EF4-FFF2-40B4-BE49-F238E27FC236}">
                <a16:creationId xmlns:a16="http://schemas.microsoft.com/office/drawing/2014/main" id="{2A9C6CD7-10BD-4D34-B6BF-7DB97EF8D500}"/>
              </a:ext>
            </a:extLst>
          </p:cNvPr>
          <p:cNvSpPr>
            <a:spLocks noGrp="1"/>
          </p:cNvSpPr>
          <p:nvPr>
            <p:ph type="sldNum" sz="quarter" idx="12"/>
          </p:nvPr>
        </p:nvSpPr>
        <p:spPr/>
        <p:txBody>
          <a:bodyPr/>
          <a:lstStyle/>
          <a:p>
            <a:fld id="{D00DC418-BBCA-4B06-A6C4-78D0780146CB}" type="slidenum">
              <a:rPr kumimoji="1" lang="ja-JP" altLang="en-US" smtClean="0"/>
              <a:t>‹#›</a:t>
            </a:fld>
            <a:endParaRPr kumimoji="1" lang="ja-JP" altLang="en-US"/>
          </a:p>
        </p:txBody>
      </p:sp>
    </p:spTree>
    <p:extLst>
      <p:ext uri="{BB962C8B-B14F-4D97-AF65-F5344CB8AC3E}">
        <p14:creationId xmlns:p14="http://schemas.microsoft.com/office/powerpoint/2010/main" val="18072502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6039091-8D7C-41EF-B4FB-62CCA1C96852}"/>
              </a:ext>
            </a:extLst>
          </p:cNvPr>
          <p:cNvSpPr>
            <a:spLocks noGrp="1"/>
          </p:cNvSpPr>
          <p:nvPr>
            <p:ph type="title"/>
          </p:nvPr>
        </p:nvSpPr>
        <p:spPr>
          <a:xfrm>
            <a:off x="623888" y="1282700"/>
            <a:ext cx="7886700" cy="2139950"/>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A8C229E-117E-4B38-AB00-7B0F6432B00D}"/>
              </a:ext>
            </a:extLst>
          </p:cNvPr>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A12E73C-0EAC-4B75-A96C-2A666651B754}"/>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BDC2D2E2-BEBC-49F2-92AA-F5A9C7659720}"/>
              </a:ext>
            </a:extLst>
          </p:cNvPr>
          <p:cNvSpPr>
            <a:spLocks noGrp="1"/>
          </p:cNvSpPr>
          <p:nvPr>
            <p:ph type="ftr" sz="quarter" idx="11"/>
          </p:nvPr>
        </p:nvSpPr>
        <p:spPr/>
        <p:txBody>
          <a:bodyPr/>
          <a:lstStyle/>
          <a:p>
            <a:r>
              <a:rPr kumimoji="1" lang="en-US" altLang="ja-JP"/>
              <a:t>Name | @Twitter</a:t>
            </a:r>
            <a:endParaRPr kumimoji="1" lang="ja-JP" altLang="en-US"/>
          </a:p>
        </p:txBody>
      </p:sp>
      <p:sp>
        <p:nvSpPr>
          <p:cNvPr id="6" name="スライド番号プレースホルダー 5">
            <a:extLst>
              <a:ext uri="{FF2B5EF4-FFF2-40B4-BE49-F238E27FC236}">
                <a16:creationId xmlns:a16="http://schemas.microsoft.com/office/drawing/2014/main" id="{E8C9FBA4-F041-4E28-B097-33DB91BA0CD3}"/>
              </a:ext>
            </a:extLst>
          </p:cNvPr>
          <p:cNvSpPr>
            <a:spLocks noGrp="1"/>
          </p:cNvSpPr>
          <p:nvPr>
            <p:ph type="sldNum" sz="quarter" idx="12"/>
          </p:nvPr>
        </p:nvSpPr>
        <p:spPr/>
        <p:txBody>
          <a:bodyPr/>
          <a:lstStyle/>
          <a:p>
            <a:fld id="{D00DC418-BBCA-4B06-A6C4-78D0780146CB}" type="slidenum">
              <a:rPr kumimoji="1" lang="ja-JP" altLang="en-US" smtClean="0"/>
              <a:t>‹#›</a:t>
            </a:fld>
            <a:endParaRPr kumimoji="1" lang="ja-JP" altLang="en-US"/>
          </a:p>
        </p:txBody>
      </p:sp>
    </p:spTree>
    <p:extLst>
      <p:ext uri="{BB962C8B-B14F-4D97-AF65-F5344CB8AC3E}">
        <p14:creationId xmlns:p14="http://schemas.microsoft.com/office/powerpoint/2010/main" val="179028787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16EA9B-C275-491E-A1ED-4E15B7832D2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BA7F251-2A91-4C82-99FC-C623FE2016E3}"/>
              </a:ext>
            </a:extLst>
          </p:cNvPr>
          <p:cNvSpPr>
            <a:spLocks noGrp="1"/>
          </p:cNvSpPr>
          <p:nvPr>
            <p:ph sz="half" idx="1"/>
          </p:nvPr>
        </p:nvSpPr>
        <p:spPr>
          <a:xfrm>
            <a:off x="628650" y="1370013"/>
            <a:ext cx="3867150" cy="3262312"/>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F866148-FABF-417D-9C58-CF5A32F43FA7}"/>
              </a:ext>
            </a:extLst>
          </p:cNvPr>
          <p:cNvSpPr>
            <a:spLocks noGrp="1"/>
          </p:cNvSpPr>
          <p:nvPr>
            <p:ph sz="half" idx="2"/>
          </p:nvPr>
        </p:nvSpPr>
        <p:spPr>
          <a:xfrm>
            <a:off x="4648200" y="1370013"/>
            <a:ext cx="3867150" cy="3262312"/>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3253B2E-6CAA-4E60-920B-E4D33CB05B53}"/>
              </a:ext>
            </a:extLst>
          </p:cNvPr>
          <p:cNvSpPr>
            <a:spLocks noGrp="1"/>
          </p:cNvSpPr>
          <p:nvPr>
            <p:ph type="dt" sz="half" idx="10"/>
          </p:nvPr>
        </p:nvSpPr>
        <p:spPr/>
        <p:txBody>
          <a:bodyPr/>
          <a:lstStyle/>
          <a:p>
            <a:endParaRPr kumimoji="1" lang="ja-JP" altLang="en-US"/>
          </a:p>
        </p:txBody>
      </p:sp>
      <p:sp>
        <p:nvSpPr>
          <p:cNvPr id="6" name="フッター プレースホルダー 5">
            <a:extLst>
              <a:ext uri="{FF2B5EF4-FFF2-40B4-BE49-F238E27FC236}">
                <a16:creationId xmlns:a16="http://schemas.microsoft.com/office/drawing/2014/main" id="{78B18CBA-6723-4565-920F-7F770FD2033F}"/>
              </a:ext>
            </a:extLst>
          </p:cNvPr>
          <p:cNvSpPr>
            <a:spLocks noGrp="1"/>
          </p:cNvSpPr>
          <p:nvPr>
            <p:ph type="ftr" sz="quarter" idx="11"/>
          </p:nvPr>
        </p:nvSpPr>
        <p:spPr/>
        <p:txBody>
          <a:bodyPr/>
          <a:lstStyle/>
          <a:p>
            <a:r>
              <a:rPr kumimoji="1" lang="en-US" altLang="ja-JP"/>
              <a:t>Name | @Twitter</a:t>
            </a:r>
            <a:endParaRPr kumimoji="1" lang="ja-JP" altLang="en-US"/>
          </a:p>
        </p:txBody>
      </p:sp>
      <p:sp>
        <p:nvSpPr>
          <p:cNvPr id="7" name="スライド番号プレースホルダー 6">
            <a:extLst>
              <a:ext uri="{FF2B5EF4-FFF2-40B4-BE49-F238E27FC236}">
                <a16:creationId xmlns:a16="http://schemas.microsoft.com/office/drawing/2014/main" id="{6D1032D1-5E37-4336-85B7-8A9D80381F48}"/>
              </a:ext>
            </a:extLst>
          </p:cNvPr>
          <p:cNvSpPr>
            <a:spLocks noGrp="1"/>
          </p:cNvSpPr>
          <p:nvPr>
            <p:ph type="sldNum" sz="quarter" idx="12"/>
          </p:nvPr>
        </p:nvSpPr>
        <p:spPr/>
        <p:txBody>
          <a:bodyPr/>
          <a:lstStyle/>
          <a:p>
            <a:fld id="{D00DC418-BBCA-4B06-A6C4-78D0780146CB}" type="slidenum">
              <a:rPr kumimoji="1" lang="ja-JP" altLang="en-US" smtClean="0"/>
              <a:t>‹#›</a:t>
            </a:fld>
            <a:endParaRPr kumimoji="1" lang="ja-JP" altLang="en-US"/>
          </a:p>
        </p:txBody>
      </p:sp>
    </p:spTree>
    <p:extLst>
      <p:ext uri="{BB962C8B-B14F-4D97-AF65-F5344CB8AC3E}">
        <p14:creationId xmlns:p14="http://schemas.microsoft.com/office/powerpoint/2010/main" val="272117604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F526BD-56C3-458A-97FD-EE2B4451A432}"/>
              </a:ext>
            </a:extLst>
          </p:cNvPr>
          <p:cNvSpPr>
            <a:spLocks noGrp="1"/>
          </p:cNvSpPr>
          <p:nvPr>
            <p:ph type="title"/>
          </p:nvPr>
        </p:nvSpPr>
        <p:spPr>
          <a:xfrm>
            <a:off x="630238" y="274638"/>
            <a:ext cx="7886700" cy="993775"/>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E217119-F27F-4A18-90F2-0A29D99E6DE1}"/>
              </a:ext>
            </a:extLst>
          </p:cNvPr>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B5F01463-8F7D-4256-8B62-2DA06A0885D4}"/>
              </a:ext>
            </a:extLst>
          </p:cNvPr>
          <p:cNvSpPr>
            <a:spLocks noGrp="1"/>
          </p:cNvSpPr>
          <p:nvPr>
            <p:ph sz="half" idx="2"/>
          </p:nvPr>
        </p:nvSpPr>
        <p:spPr>
          <a:xfrm>
            <a:off x="630238" y="1879600"/>
            <a:ext cx="3868737" cy="2762250"/>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E8DCEB83-41C1-4190-AEE7-F65979AA05CD}"/>
              </a:ext>
            </a:extLst>
          </p:cNvPr>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23A6D46-81F9-4888-9C7A-2E58BD8E7EA3}"/>
              </a:ext>
            </a:extLst>
          </p:cNvPr>
          <p:cNvSpPr>
            <a:spLocks noGrp="1"/>
          </p:cNvSpPr>
          <p:nvPr>
            <p:ph sz="quarter" idx="4"/>
          </p:nvPr>
        </p:nvSpPr>
        <p:spPr>
          <a:xfrm>
            <a:off x="4629150" y="1879600"/>
            <a:ext cx="3887788" cy="2762250"/>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7A33F58A-E905-4C9A-BACF-8B3131AAE7C1}"/>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DE917EDE-6F4E-4CB9-BDC7-213BAF83CECB}"/>
              </a:ext>
            </a:extLst>
          </p:cNvPr>
          <p:cNvSpPr>
            <a:spLocks noGrp="1"/>
          </p:cNvSpPr>
          <p:nvPr>
            <p:ph type="ftr" sz="quarter" idx="11"/>
          </p:nvPr>
        </p:nvSpPr>
        <p:spPr/>
        <p:txBody>
          <a:bodyPr/>
          <a:lstStyle/>
          <a:p>
            <a:r>
              <a:rPr kumimoji="1" lang="en-US" altLang="ja-JP"/>
              <a:t>Name | @Twitter</a:t>
            </a:r>
            <a:endParaRPr kumimoji="1" lang="ja-JP" altLang="en-US"/>
          </a:p>
        </p:txBody>
      </p:sp>
      <p:sp>
        <p:nvSpPr>
          <p:cNvPr id="9" name="スライド番号プレースホルダー 8">
            <a:extLst>
              <a:ext uri="{FF2B5EF4-FFF2-40B4-BE49-F238E27FC236}">
                <a16:creationId xmlns:a16="http://schemas.microsoft.com/office/drawing/2014/main" id="{1B7030A0-A890-4483-B635-36714C2FCBE7}"/>
              </a:ext>
            </a:extLst>
          </p:cNvPr>
          <p:cNvSpPr>
            <a:spLocks noGrp="1"/>
          </p:cNvSpPr>
          <p:nvPr>
            <p:ph type="sldNum" sz="quarter" idx="12"/>
          </p:nvPr>
        </p:nvSpPr>
        <p:spPr/>
        <p:txBody>
          <a:bodyPr/>
          <a:lstStyle/>
          <a:p>
            <a:fld id="{D00DC418-BBCA-4B06-A6C4-78D0780146CB}" type="slidenum">
              <a:rPr kumimoji="1" lang="ja-JP" altLang="en-US" smtClean="0"/>
              <a:t>‹#›</a:t>
            </a:fld>
            <a:endParaRPr kumimoji="1" lang="ja-JP" altLang="en-US"/>
          </a:p>
        </p:txBody>
      </p:sp>
    </p:spTree>
    <p:extLst>
      <p:ext uri="{BB962C8B-B14F-4D97-AF65-F5344CB8AC3E}">
        <p14:creationId xmlns:p14="http://schemas.microsoft.com/office/powerpoint/2010/main" val="26807935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097C34-B998-4936-96C1-9ACB8EDD3E67}"/>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D1ABB71B-C72F-4C08-9EC6-026A32CB8E3C}"/>
              </a:ext>
            </a:extLst>
          </p:cNvPr>
          <p:cNvSpPr>
            <a:spLocks noGrp="1"/>
          </p:cNvSpPr>
          <p:nvPr>
            <p:ph type="dt" sz="half" idx="10"/>
          </p:nvPr>
        </p:nvSpPr>
        <p:spPr/>
        <p:txBody>
          <a:bodyPr/>
          <a:lstStyle/>
          <a:p>
            <a:endParaRPr kumimoji="1" lang="ja-JP" altLang="en-US"/>
          </a:p>
        </p:txBody>
      </p:sp>
      <p:sp>
        <p:nvSpPr>
          <p:cNvPr id="4" name="フッター プレースホルダー 3">
            <a:extLst>
              <a:ext uri="{FF2B5EF4-FFF2-40B4-BE49-F238E27FC236}">
                <a16:creationId xmlns:a16="http://schemas.microsoft.com/office/drawing/2014/main" id="{F05C2C70-B187-4DBB-BD2B-E556AA821D73}"/>
              </a:ext>
            </a:extLst>
          </p:cNvPr>
          <p:cNvSpPr>
            <a:spLocks noGrp="1"/>
          </p:cNvSpPr>
          <p:nvPr>
            <p:ph type="ftr" sz="quarter" idx="11"/>
          </p:nvPr>
        </p:nvSpPr>
        <p:spPr/>
        <p:txBody>
          <a:bodyPr/>
          <a:lstStyle/>
          <a:p>
            <a:r>
              <a:rPr kumimoji="1" lang="en-US" altLang="ja-JP"/>
              <a:t>Name | @Twitter</a:t>
            </a:r>
            <a:endParaRPr kumimoji="1" lang="ja-JP" altLang="en-US"/>
          </a:p>
        </p:txBody>
      </p:sp>
      <p:sp>
        <p:nvSpPr>
          <p:cNvPr id="5" name="スライド番号プレースホルダー 4">
            <a:extLst>
              <a:ext uri="{FF2B5EF4-FFF2-40B4-BE49-F238E27FC236}">
                <a16:creationId xmlns:a16="http://schemas.microsoft.com/office/drawing/2014/main" id="{CD4169AC-DEFA-490D-97AD-1B6E47B3F5C8}"/>
              </a:ext>
            </a:extLst>
          </p:cNvPr>
          <p:cNvSpPr>
            <a:spLocks noGrp="1"/>
          </p:cNvSpPr>
          <p:nvPr>
            <p:ph type="sldNum" sz="quarter" idx="12"/>
          </p:nvPr>
        </p:nvSpPr>
        <p:spPr/>
        <p:txBody>
          <a:bodyPr/>
          <a:lstStyle/>
          <a:p>
            <a:fld id="{D00DC418-BBCA-4B06-A6C4-78D0780146CB}" type="slidenum">
              <a:rPr kumimoji="1" lang="ja-JP" altLang="en-US" smtClean="0"/>
              <a:t>‹#›</a:t>
            </a:fld>
            <a:endParaRPr kumimoji="1" lang="ja-JP" altLang="en-US"/>
          </a:p>
        </p:txBody>
      </p:sp>
    </p:spTree>
    <p:extLst>
      <p:ext uri="{BB962C8B-B14F-4D97-AF65-F5344CB8AC3E}">
        <p14:creationId xmlns:p14="http://schemas.microsoft.com/office/powerpoint/2010/main" val="173440316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3FF452B-185E-481B-B923-440BF90953A5}"/>
              </a:ext>
            </a:extLst>
          </p:cNvPr>
          <p:cNvSpPr>
            <a:spLocks noGrp="1"/>
          </p:cNvSpPr>
          <p:nvPr>
            <p:ph type="dt" sz="half" idx="10"/>
          </p:nvPr>
        </p:nvSpPr>
        <p:spPr/>
        <p:txBody>
          <a:bodyPr/>
          <a:lstStyle/>
          <a:p>
            <a:endParaRPr kumimoji="1" lang="ja-JP" altLang="en-US"/>
          </a:p>
        </p:txBody>
      </p:sp>
      <p:sp>
        <p:nvSpPr>
          <p:cNvPr id="3" name="フッター プレースホルダー 2">
            <a:extLst>
              <a:ext uri="{FF2B5EF4-FFF2-40B4-BE49-F238E27FC236}">
                <a16:creationId xmlns:a16="http://schemas.microsoft.com/office/drawing/2014/main" id="{01807FFD-7D25-42FA-962A-F96C6038CA55}"/>
              </a:ext>
            </a:extLst>
          </p:cNvPr>
          <p:cNvSpPr>
            <a:spLocks noGrp="1"/>
          </p:cNvSpPr>
          <p:nvPr>
            <p:ph type="ftr" sz="quarter" idx="11"/>
          </p:nvPr>
        </p:nvSpPr>
        <p:spPr/>
        <p:txBody>
          <a:bodyPr/>
          <a:lstStyle/>
          <a:p>
            <a:r>
              <a:rPr kumimoji="1" lang="en-US" altLang="ja-JP"/>
              <a:t>Name | @Twitter</a:t>
            </a:r>
            <a:endParaRPr kumimoji="1" lang="ja-JP" altLang="en-US"/>
          </a:p>
        </p:txBody>
      </p:sp>
      <p:sp>
        <p:nvSpPr>
          <p:cNvPr id="4" name="スライド番号プレースホルダー 3">
            <a:extLst>
              <a:ext uri="{FF2B5EF4-FFF2-40B4-BE49-F238E27FC236}">
                <a16:creationId xmlns:a16="http://schemas.microsoft.com/office/drawing/2014/main" id="{BAFBB2EE-4EA7-43FF-8D0C-18D6A781E7EA}"/>
              </a:ext>
            </a:extLst>
          </p:cNvPr>
          <p:cNvSpPr>
            <a:spLocks noGrp="1"/>
          </p:cNvSpPr>
          <p:nvPr>
            <p:ph type="sldNum" sz="quarter" idx="12"/>
          </p:nvPr>
        </p:nvSpPr>
        <p:spPr/>
        <p:txBody>
          <a:bodyPr/>
          <a:lstStyle/>
          <a:p>
            <a:fld id="{D00DC418-BBCA-4B06-A6C4-78D0780146CB}" type="slidenum">
              <a:rPr kumimoji="1" lang="ja-JP" altLang="en-US" smtClean="0"/>
              <a:t>‹#›</a:t>
            </a:fld>
            <a:endParaRPr kumimoji="1" lang="ja-JP" altLang="en-US"/>
          </a:p>
        </p:txBody>
      </p:sp>
    </p:spTree>
    <p:extLst>
      <p:ext uri="{BB962C8B-B14F-4D97-AF65-F5344CB8AC3E}">
        <p14:creationId xmlns:p14="http://schemas.microsoft.com/office/powerpoint/2010/main" val="272695957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5BFBC38-59AA-47A6-BADD-07A6519F2455}"/>
              </a:ext>
            </a:extLst>
          </p:cNvPr>
          <p:cNvSpPr>
            <a:spLocks noGrp="1"/>
          </p:cNvSpPr>
          <p:nvPr>
            <p:ph type="title"/>
          </p:nvPr>
        </p:nvSpPr>
        <p:spPr>
          <a:xfrm>
            <a:off x="630238" y="342900"/>
            <a:ext cx="2949575" cy="120015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1D3525E-7A73-4900-944B-93370E9FF54A}"/>
              </a:ext>
            </a:extLst>
          </p:cNvPr>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03636185-E664-4869-AC53-75473D841B31}"/>
              </a:ext>
            </a:extLst>
          </p:cNvPr>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13F77F9-8B2F-4D0D-A4F6-7564B95F631C}"/>
              </a:ext>
            </a:extLst>
          </p:cNvPr>
          <p:cNvSpPr>
            <a:spLocks noGrp="1"/>
          </p:cNvSpPr>
          <p:nvPr>
            <p:ph type="dt" sz="half" idx="10"/>
          </p:nvPr>
        </p:nvSpPr>
        <p:spPr/>
        <p:txBody>
          <a:bodyPr/>
          <a:lstStyle/>
          <a:p>
            <a:endParaRPr kumimoji="1" lang="ja-JP" altLang="en-US"/>
          </a:p>
        </p:txBody>
      </p:sp>
      <p:sp>
        <p:nvSpPr>
          <p:cNvPr id="6" name="フッター プレースホルダー 5">
            <a:extLst>
              <a:ext uri="{FF2B5EF4-FFF2-40B4-BE49-F238E27FC236}">
                <a16:creationId xmlns:a16="http://schemas.microsoft.com/office/drawing/2014/main" id="{77A9834B-A0DC-4922-987C-71916F83599E}"/>
              </a:ext>
            </a:extLst>
          </p:cNvPr>
          <p:cNvSpPr>
            <a:spLocks noGrp="1"/>
          </p:cNvSpPr>
          <p:nvPr>
            <p:ph type="ftr" sz="quarter" idx="11"/>
          </p:nvPr>
        </p:nvSpPr>
        <p:spPr/>
        <p:txBody>
          <a:bodyPr/>
          <a:lstStyle/>
          <a:p>
            <a:r>
              <a:rPr kumimoji="1" lang="en-US" altLang="ja-JP"/>
              <a:t>Name | @Twitter</a:t>
            </a:r>
            <a:endParaRPr kumimoji="1" lang="ja-JP" altLang="en-US"/>
          </a:p>
        </p:txBody>
      </p:sp>
      <p:sp>
        <p:nvSpPr>
          <p:cNvPr id="7" name="スライド番号プレースホルダー 6">
            <a:extLst>
              <a:ext uri="{FF2B5EF4-FFF2-40B4-BE49-F238E27FC236}">
                <a16:creationId xmlns:a16="http://schemas.microsoft.com/office/drawing/2014/main" id="{C44DFCFC-1FE7-47FE-82EB-ADDA2C17283A}"/>
              </a:ext>
            </a:extLst>
          </p:cNvPr>
          <p:cNvSpPr>
            <a:spLocks noGrp="1"/>
          </p:cNvSpPr>
          <p:nvPr>
            <p:ph type="sldNum" sz="quarter" idx="12"/>
          </p:nvPr>
        </p:nvSpPr>
        <p:spPr/>
        <p:txBody>
          <a:bodyPr/>
          <a:lstStyle/>
          <a:p>
            <a:fld id="{D00DC418-BBCA-4B06-A6C4-78D0780146CB}" type="slidenum">
              <a:rPr kumimoji="1" lang="ja-JP" altLang="en-US" smtClean="0"/>
              <a:t>‹#›</a:t>
            </a:fld>
            <a:endParaRPr kumimoji="1" lang="ja-JP" altLang="en-US"/>
          </a:p>
        </p:txBody>
      </p:sp>
    </p:spTree>
    <p:extLst>
      <p:ext uri="{BB962C8B-B14F-4D97-AF65-F5344CB8AC3E}">
        <p14:creationId xmlns:p14="http://schemas.microsoft.com/office/powerpoint/2010/main" val="135341865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5EE1C9-C729-486D-8EBC-B19DE7D03E94}"/>
              </a:ext>
            </a:extLst>
          </p:cNvPr>
          <p:cNvSpPr>
            <a:spLocks noGrp="1"/>
          </p:cNvSpPr>
          <p:nvPr>
            <p:ph type="title"/>
          </p:nvPr>
        </p:nvSpPr>
        <p:spPr>
          <a:xfrm>
            <a:off x="630238" y="342900"/>
            <a:ext cx="2949575" cy="120015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BF52DBEA-24C1-4B63-AF05-6279CD1EFBEA}"/>
              </a:ext>
            </a:extLst>
          </p:cNvPr>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F5F090F-1E52-451D-8EB3-A8F95ADFA11B}"/>
              </a:ext>
            </a:extLst>
          </p:cNvPr>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372C106-73B5-4755-A2E0-CE922C1D8203}"/>
              </a:ext>
            </a:extLst>
          </p:cNvPr>
          <p:cNvSpPr>
            <a:spLocks noGrp="1"/>
          </p:cNvSpPr>
          <p:nvPr>
            <p:ph type="dt" sz="half" idx="10"/>
          </p:nvPr>
        </p:nvSpPr>
        <p:spPr/>
        <p:txBody>
          <a:bodyPr/>
          <a:lstStyle/>
          <a:p>
            <a:endParaRPr kumimoji="1" lang="ja-JP" altLang="en-US"/>
          </a:p>
        </p:txBody>
      </p:sp>
      <p:sp>
        <p:nvSpPr>
          <p:cNvPr id="6" name="フッター プレースホルダー 5">
            <a:extLst>
              <a:ext uri="{FF2B5EF4-FFF2-40B4-BE49-F238E27FC236}">
                <a16:creationId xmlns:a16="http://schemas.microsoft.com/office/drawing/2014/main" id="{829E04EA-EC6C-4999-8CDB-C9876D0B24C7}"/>
              </a:ext>
            </a:extLst>
          </p:cNvPr>
          <p:cNvSpPr>
            <a:spLocks noGrp="1"/>
          </p:cNvSpPr>
          <p:nvPr>
            <p:ph type="ftr" sz="quarter" idx="11"/>
          </p:nvPr>
        </p:nvSpPr>
        <p:spPr/>
        <p:txBody>
          <a:bodyPr/>
          <a:lstStyle/>
          <a:p>
            <a:r>
              <a:rPr kumimoji="1" lang="en-US" altLang="ja-JP"/>
              <a:t>Name | @Twitter</a:t>
            </a:r>
            <a:endParaRPr kumimoji="1" lang="ja-JP" altLang="en-US"/>
          </a:p>
        </p:txBody>
      </p:sp>
      <p:sp>
        <p:nvSpPr>
          <p:cNvPr id="7" name="スライド番号プレースホルダー 6">
            <a:extLst>
              <a:ext uri="{FF2B5EF4-FFF2-40B4-BE49-F238E27FC236}">
                <a16:creationId xmlns:a16="http://schemas.microsoft.com/office/drawing/2014/main" id="{262BB0F8-1364-4C94-8632-D6775A279CE3}"/>
              </a:ext>
            </a:extLst>
          </p:cNvPr>
          <p:cNvSpPr>
            <a:spLocks noGrp="1"/>
          </p:cNvSpPr>
          <p:nvPr>
            <p:ph type="sldNum" sz="quarter" idx="12"/>
          </p:nvPr>
        </p:nvSpPr>
        <p:spPr/>
        <p:txBody>
          <a:bodyPr/>
          <a:lstStyle/>
          <a:p>
            <a:fld id="{D00DC418-BBCA-4B06-A6C4-78D0780146CB}" type="slidenum">
              <a:rPr kumimoji="1" lang="ja-JP" altLang="en-US" smtClean="0"/>
              <a:t>‹#›</a:t>
            </a:fld>
            <a:endParaRPr kumimoji="1" lang="ja-JP" altLang="en-US"/>
          </a:p>
        </p:txBody>
      </p:sp>
    </p:spTree>
    <p:extLst>
      <p:ext uri="{BB962C8B-B14F-4D97-AF65-F5344CB8AC3E}">
        <p14:creationId xmlns:p14="http://schemas.microsoft.com/office/powerpoint/2010/main" val="251530985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06633B-F3D6-415A-8060-89CB80159850}"/>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78229C0-2813-43BC-AD09-D9E2A09B8A0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1FFB90A-ABEA-4599-8C41-681DFC1F763C}"/>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B0053728-CC57-41C7-A086-791DD939547F}"/>
              </a:ext>
            </a:extLst>
          </p:cNvPr>
          <p:cNvSpPr>
            <a:spLocks noGrp="1"/>
          </p:cNvSpPr>
          <p:nvPr>
            <p:ph type="ftr" sz="quarter" idx="11"/>
          </p:nvPr>
        </p:nvSpPr>
        <p:spPr/>
        <p:txBody>
          <a:bodyPr/>
          <a:lstStyle/>
          <a:p>
            <a:r>
              <a:rPr kumimoji="1" lang="en-US" altLang="ja-JP"/>
              <a:t>Name | @Twitter</a:t>
            </a:r>
            <a:endParaRPr kumimoji="1" lang="ja-JP" altLang="en-US"/>
          </a:p>
        </p:txBody>
      </p:sp>
      <p:sp>
        <p:nvSpPr>
          <p:cNvPr id="6" name="スライド番号プレースホルダー 5">
            <a:extLst>
              <a:ext uri="{FF2B5EF4-FFF2-40B4-BE49-F238E27FC236}">
                <a16:creationId xmlns:a16="http://schemas.microsoft.com/office/drawing/2014/main" id="{F8CF9DA7-EBA4-47EF-B9F2-9A7DE02EE5FE}"/>
              </a:ext>
            </a:extLst>
          </p:cNvPr>
          <p:cNvSpPr>
            <a:spLocks noGrp="1"/>
          </p:cNvSpPr>
          <p:nvPr>
            <p:ph type="sldNum" sz="quarter" idx="12"/>
          </p:nvPr>
        </p:nvSpPr>
        <p:spPr/>
        <p:txBody>
          <a:bodyPr/>
          <a:lstStyle/>
          <a:p>
            <a:fld id="{D00DC418-BBCA-4B06-A6C4-78D0780146CB}" type="slidenum">
              <a:rPr kumimoji="1" lang="ja-JP" altLang="en-US" smtClean="0"/>
              <a:t>‹#›</a:t>
            </a:fld>
            <a:endParaRPr kumimoji="1" lang="ja-JP" altLang="en-US"/>
          </a:p>
        </p:txBody>
      </p:sp>
    </p:spTree>
    <p:extLst>
      <p:ext uri="{BB962C8B-B14F-4D97-AF65-F5344CB8AC3E}">
        <p14:creationId xmlns:p14="http://schemas.microsoft.com/office/powerpoint/2010/main" val="1210839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esentation Title Slide red">
    <p:spTree>
      <p:nvGrpSpPr>
        <p:cNvPr id="1" name=""/>
        <p:cNvGrpSpPr/>
        <p:nvPr/>
      </p:nvGrpSpPr>
      <p:grpSpPr>
        <a:xfrm>
          <a:off x="0" y="0"/>
          <a:ext cx="0" cy="0"/>
          <a:chOff x="0" y="0"/>
          <a:chExt cx="0" cy="0"/>
        </a:xfrm>
      </p:grpSpPr>
      <p:sp>
        <p:nvSpPr>
          <p:cNvPr id="8" name="Rectangle 7"/>
          <p:cNvSpPr/>
          <p:nvPr userDrawn="1"/>
        </p:nvSpPr>
        <p:spPr>
          <a:xfrm>
            <a:off x="467544" y="483518"/>
            <a:ext cx="8208912" cy="3744416"/>
          </a:xfrm>
          <a:prstGeom prst="rect">
            <a:avLst/>
          </a:prstGeom>
          <a:solidFill>
            <a:srgbClr val="B42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hasCustomPrompt="1"/>
          </p:nvPr>
        </p:nvSpPr>
        <p:spPr>
          <a:xfrm>
            <a:off x="683568" y="915566"/>
            <a:ext cx="7848872" cy="792088"/>
          </a:xfrm>
        </p:spPr>
        <p:txBody>
          <a:bodyPr/>
          <a:lstStyle>
            <a:lvl1pPr>
              <a:defRPr>
                <a:solidFill>
                  <a:schemeClr val="bg1"/>
                </a:solidFill>
              </a:defRPr>
            </a:lvl1pPr>
          </a:lstStyle>
          <a:p>
            <a:r>
              <a:rPr lang="en-US"/>
              <a:t>Presentation title (text size 32)</a:t>
            </a:r>
            <a:br>
              <a:rPr lang="en-US"/>
            </a:br>
            <a:endParaRPr lang="en-GB"/>
          </a:p>
        </p:txBody>
      </p:sp>
      <p:sp>
        <p:nvSpPr>
          <p:cNvPr id="11" name="Text Placeholder 10"/>
          <p:cNvSpPr>
            <a:spLocks noGrp="1"/>
          </p:cNvSpPr>
          <p:nvPr>
            <p:ph type="body" sz="quarter" idx="10" hasCustomPrompt="1"/>
          </p:nvPr>
        </p:nvSpPr>
        <p:spPr>
          <a:xfrm>
            <a:off x="684213" y="1491630"/>
            <a:ext cx="7848227" cy="648072"/>
          </a:xfrm>
        </p:spPr>
        <p:txBody>
          <a:bodyPr/>
          <a:lstStyle>
            <a:lvl1pPr>
              <a:defRPr>
                <a:solidFill>
                  <a:schemeClr val="bg1"/>
                </a:solidFill>
              </a:defRPr>
            </a:lvl1pPr>
            <a:lvl2pPr>
              <a:buNone/>
              <a:defRPr>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Presentation subtitle (text size 24)</a:t>
            </a:r>
          </a:p>
        </p:txBody>
      </p:sp>
      <p:sp>
        <p:nvSpPr>
          <p:cNvPr id="10" name="Text Placeholder 9"/>
          <p:cNvSpPr>
            <a:spLocks noGrp="1"/>
          </p:cNvSpPr>
          <p:nvPr>
            <p:ph type="body" sz="quarter" idx="11" hasCustomPrompt="1"/>
          </p:nvPr>
        </p:nvSpPr>
        <p:spPr>
          <a:xfrm>
            <a:off x="684213" y="2139702"/>
            <a:ext cx="4319835" cy="2016224"/>
          </a:xfrm>
        </p:spPr>
        <p:txBody>
          <a:bodyPr>
            <a:normAutofit/>
          </a:bodyPr>
          <a:lstStyle>
            <a:lvl4pPr>
              <a:defRPr sz="1600">
                <a:solidFill>
                  <a:schemeClr val="bg1"/>
                </a:solidFill>
              </a:defRPr>
            </a:lvl4pPr>
          </a:lstStyle>
          <a:p>
            <a:pPr lvl="3"/>
            <a:r>
              <a:rPr lang="en-US"/>
              <a:t>Speaker name, date, contact details, etc. (text size 16)</a:t>
            </a:r>
          </a:p>
        </p:txBody>
      </p:sp>
      <p:sp>
        <p:nvSpPr>
          <p:cNvPr id="9"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50EE27A-8D02-4ADA-91E7-2F92243AF447}"/>
              </a:ext>
            </a:extLst>
          </p:cNvPr>
          <p:cNvSpPr>
            <a:spLocks noGrp="1"/>
          </p:cNvSpPr>
          <p:nvPr>
            <p:ph type="title" orient="vert"/>
          </p:nvPr>
        </p:nvSpPr>
        <p:spPr>
          <a:xfrm>
            <a:off x="6543675" y="274638"/>
            <a:ext cx="1971675" cy="4357687"/>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A85D5FC-75E6-40AA-9EEA-4864FD02DCAD}"/>
              </a:ext>
            </a:extLst>
          </p:cNvPr>
          <p:cNvSpPr>
            <a:spLocks noGrp="1"/>
          </p:cNvSpPr>
          <p:nvPr>
            <p:ph type="body" orient="vert" idx="1"/>
          </p:nvPr>
        </p:nvSpPr>
        <p:spPr>
          <a:xfrm>
            <a:off x="628650" y="274638"/>
            <a:ext cx="5762625" cy="4357687"/>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DEACAAF-6891-4A6E-8EA1-FFAB9E1A1C9A}"/>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502CF67C-5422-4E14-8CF7-CF2F84660FEC}"/>
              </a:ext>
            </a:extLst>
          </p:cNvPr>
          <p:cNvSpPr>
            <a:spLocks noGrp="1"/>
          </p:cNvSpPr>
          <p:nvPr>
            <p:ph type="ftr" sz="quarter" idx="11"/>
          </p:nvPr>
        </p:nvSpPr>
        <p:spPr/>
        <p:txBody>
          <a:bodyPr/>
          <a:lstStyle/>
          <a:p>
            <a:r>
              <a:rPr kumimoji="1" lang="en-US" altLang="ja-JP"/>
              <a:t>Name | @Twitter</a:t>
            </a:r>
            <a:endParaRPr kumimoji="1" lang="ja-JP" altLang="en-US"/>
          </a:p>
        </p:txBody>
      </p:sp>
      <p:sp>
        <p:nvSpPr>
          <p:cNvPr id="6" name="スライド番号プレースホルダー 5">
            <a:extLst>
              <a:ext uri="{FF2B5EF4-FFF2-40B4-BE49-F238E27FC236}">
                <a16:creationId xmlns:a16="http://schemas.microsoft.com/office/drawing/2014/main" id="{4710B628-EEBA-4CC5-953B-89FCCAB3524A}"/>
              </a:ext>
            </a:extLst>
          </p:cNvPr>
          <p:cNvSpPr>
            <a:spLocks noGrp="1"/>
          </p:cNvSpPr>
          <p:nvPr>
            <p:ph type="sldNum" sz="quarter" idx="12"/>
          </p:nvPr>
        </p:nvSpPr>
        <p:spPr/>
        <p:txBody>
          <a:bodyPr/>
          <a:lstStyle/>
          <a:p>
            <a:fld id="{D00DC418-BBCA-4B06-A6C4-78D0780146CB}" type="slidenum">
              <a:rPr kumimoji="1" lang="ja-JP" altLang="en-US" smtClean="0"/>
              <a:t>‹#›</a:t>
            </a:fld>
            <a:endParaRPr kumimoji="1" lang="ja-JP" altLang="en-US"/>
          </a:p>
        </p:txBody>
      </p:sp>
    </p:spTree>
    <p:extLst>
      <p:ext uri="{BB962C8B-B14F-4D97-AF65-F5344CB8AC3E}">
        <p14:creationId xmlns:p14="http://schemas.microsoft.com/office/powerpoint/2010/main" val="191675472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over-Berr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13207" y="2147477"/>
            <a:ext cx="4459535" cy="341442"/>
          </a:xfrm>
          <a:prstGeom prst="rect">
            <a:avLst/>
          </a:prstGeom>
        </p:spPr>
        <p:txBody>
          <a:bodyPr lIns="0" tIns="0" rIns="0" bIns="0" anchor="b"/>
          <a:lstStyle>
            <a:lvl1pPr algn="l">
              <a:defRPr lang="en-US" sz="2700" b="1" kern="1200" baseline="0" dirty="0">
                <a:solidFill>
                  <a:schemeClr val="tx1"/>
                </a:solidFill>
                <a:latin typeface="+mj-lt"/>
                <a:ea typeface="Open Sans" panose="020B0606030504020204" pitchFamily="34" charset="0"/>
                <a:cs typeface="Open Sans" panose="020B0606030504020204" pitchFamily="34" charset="0"/>
              </a:defRPr>
            </a:lvl1pPr>
          </a:lstStyle>
          <a:p>
            <a:r>
              <a:rPr lang="en-US"/>
              <a:t>PRESENTATION TITLE</a:t>
            </a:r>
          </a:p>
        </p:txBody>
      </p:sp>
      <p:sp>
        <p:nvSpPr>
          <p:cNvPr id="3" name="Subtitle 2"/>
          <p:cNvSpPr>
            <a:spLocks noGrp="1"/>
          </p:cNvSpPr>
          <p:nvPr>
            <p:ph type="subTitle" idx="1" hasCustomPrompt="1"/>
          </p:nvPr>
        </p:nvSpPr>
        <p:spPr>
          <a:xfrm>
            <a:off x="220572" y="2670093"/>
            <a:ext cx="3297163" cy="262523"/>
          </a:xfrm>
          <a:prstGeom prst="rect">
            <a:avLst/>
          </a:prstGeom>
        </p:spPr>
        <p:txBody>
          <a:bodyPr lIns="0" tIns="0" rIns="0" bIns="0"/>
          <a:lstStyle>
            <a:lvl1pPr marL="0" indent="0" algn="l">
              <a:buNone/>
              <a:defRPr sz="1800" b="1">
                <a:latin typeface="+mj-lt"/>
              </a:defRPr>
            </a:lvl1pPr>
            <a:lvl2pPr marL="342900" indent="0" algn="ctr">
              <a:buNone/>
              <a:defRPr sz="1500"/>
            </a:lvl2pPr>
            <a:lvl3pPr marL="685799" indent="0" algn="ctr">
              <a:buNone/>
              <a:defRPr sz="1351"/>
            </a:lvl3pPr>
            <a:lvl4pPr marL="1028700" indent="0" algn="ctr">
              <a:buNone/>
              <a:defRPr sz="1200"/>
            </a:lvl4pPr>
            <a:lvl5pPr marL="1371600" indent="0" algn="ctr">
              <a:buNone/>
              <a:defRPr sz="1200"/>
            </a:lvl5pPr>
            <a:lvl6pPr marL="1714501"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Sub-title</a:t>
            </a:r>
          </a:p>
        </p:txBody>
      </p:sp>
      <p:sp>
        <p:nvSpPr>
          <p:cNvPr id="15" name="Text Placeholder 14"/>
          <p:cNvSpPr>
            <a:spLocks noGrp="1"/>
          </p:cNvSpPr>
          <p:nvPr>
            <p:ph type="body" sz="quarter" idx="13" hasCustomPrompt="1"/>
          </p:nvPr>
        </p:nvSpPr>
        <p:spPr>
          <a:xfrm>
            <a:off x="220845" y="3151960"/>
            <a:ext cx="3296619" cy="313760"/>
          </a:xfrm>
          <a:prstGeom prst="rect">
            <a:avLst/>
          </a:prstGeom>
        </p:spPr>
        <p:txBody>
          <a:bodyPr lIns="0" tIns="0" rIns="0" bIns="0"/>
          <a:lstStyle>
            <a:lvl1pPr marL="0" indent="0" algn="l">
              <a:buNone/>
              <a:defRPr lang="en-US" sz="1500" kern="1200" dirty="0" smtClean="0">
                <a:solidFill>
                  <a:schemeClr val="tx1"/>
                </a:solidFill>
                <a:latin typeface="+mj-lt"/>
                <a:ea typeface="Open Sans" panose="020B0606030504020204" pitchFamily="34" charset="0"/>
                <a:cs typeface="Open Sans" panose="020B0606030504020204" pitchFamily="34" charset="0"/>
              </a:defRPr>
            </a:lvl1pPr>
            <a:lvl2pPr marL="3429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lang="en-US" sz="15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GB"/>
              <a:t>Name</a:t>
            </a:r>
          </a:p>
          <a:p>
            <a:pPr lvl="0"/>
            <a:r>
              <a:rPr lang="en-GB"/>
              <a:t>Event</a:t>
            </a:r>
          </a:p>
          <a:p>
            <a:pPr lvl="0"/>
            <a:r>
              <a:rPr lang="en-GB"/>
              <a:t>Date</a:t>
            </a:r>
            <a:endParaRPr lang="en-US"/>
          </a:p>
        </p:txBody>
      </p:sp>
      <p:pic>
        <p:nvPicPr>
          <p:cNvPr id="20" name="Picture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4975" y="4326112"/>
            <a:ext cx="1373148" cy="591168"/>
          </a:xfrm>
          <a:prstGeom prst="rect">
            <a:avLst/>
          </a:prstGeom>
        </p:spPr>
      </p:pic>
      <p:pic>
        <p:nvPicPr>
          <p:cNvPr id="4" name="Graphic 3">
            <a:extLst>
              <a:ext uri="{FF2B5EF4-FFF2-40B4-BE49-F238E27FC236}">
                <a16:creationId xmlns:a16="http://schemas.microsoft.com/office/drawing/2014/main" id="{20BEF644-9566-4993-B42F-82943D14D5C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87822" y="0"/>
            <a:ext cx="5656178" cy="5143500"/>
          </a:xfrm>
          <a:prstGeom prst="rect">
            <a:avLst/>
          </a:prstGeom>
        </p:spPr>
      </p:pic>
    </p:spTree>
    <p:extLst>
      <p:ext uri="{BB962C8B-B14F-4D97-AF65-F5344CB8AC3E}">
        <p14:creationId xmlns:p14="http://schemas.microsoft.com/office/powerpoint/2010/main" val="70428411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ontents/Image Bullets">
    <p:spTree>
      <p:nvGrpSpPr>
        <p:cNvPr id="1" name=""/>
        <p:cNvGrpSpPr/>
        <p:nvPr/>
      </p:nvGrpSpPr>
      <p:grpSpPr>
        <a:xfrm>
          <a:off x="0" y="0"/>
          <a:ext cx="0" cy="0"/>
          <a:chOff x="0" y="0"/>
          <a:chExt cx="0" cy="0"/>
        </a:xfrm>
      </p:grpSpPr>
      <p:sp>
        <p:nvSpPr>
          <p:cNvPr id="26" name="Picture Placeholder 3"/>
          <p:cNvSpPr>
            <a:spLocks noGrp="1"/>
          </p:cNvSpPr>
          <p:nvPr>
            <p:ph type="pic" sz="quarter" idx="14" hasCustomPrompt="1"/>
          </p:nvPr>
        </p:nvSpPr>
        <p:spPr>
          <a:xfrm>
            <a:off x="0" y="0"/>
            <a:ext cx="9144000" cy="5143500"/>
          </a:xfrm>
          <a:prstGeom prst="rect">
            <a:avLst/>
          </a:prstGeom>
        </p:spPr>
        <p:txBody>
          <a:bodyPr/>
          <a:lstStyle>
            <a:lvl1pPr algn="ctr">
              <a:defRPr baseline="0"/>
            </a:lvl1pPr>
          </a:lstStyle>
          <a:p>
            <a:r>
              <a:rPr lang="en-GB"/>
              <a:t>Format background and insert image – delete this box</a:t>
            </a:r>
            <a:endParaRPr lang="en-US"/>
          </a:p>
        </p:txBody>
      </p:sp>
      <p:sp>
        <p:nvSpPr>
          <p:cNvPr id="28" name="Text Placeholder 25"/>
          <p:cNvSpPr>
            <a:spLocks noGrp="1"/>
          </p:cNvSpPr>
          <p:nvPr>
            <p:ph type="body" sz="quarter" idx="13" hasCustomPrompt="1"/>
          </p:nvPr>
        </p:nvSpPr>
        <p:spPr>
          <a:xfrm>
            <a:off x="280060" y="360551"/>
            <a:ext cx="5389838" cy="988219"/>
          </a:xfrm>
          <a:prstGeom prst="rect">
            <a:avLst/>
          </a:prstGeom>
          <a:effectLst/>
        </p:spPr>
        <p:txBody>
          <a:bodyPr/>
          <a:lstStyle>
            <a:lvl1pPr marL="0" indent="0">
              <a:buNone/>
              <a:defRPr lang="en-US" sz="4051" b="1" kern="1200" baseline="0" dirty="0" smtClean="0">
                <a:solidFill>
                  <a:schemeClr val="bg1"/>
                </a:solidFill>
                <a:latin typeface="+mj-lt"/>
                <a:ea typeface="Open Sans" panose="020B0606030504020204" pitchFamily="34" charset="0"/>
                <a:cs typeface="Open Sans" panose="020B0606030504020204" pitchFamily="34" charset="0"/>
              </a:defRPr>
            </a:lvl1pPr>
            <a:lvl2pPr marL="342900" indent="0">
              <a:buNone/>
              <a:defRPr/>
            </a:lvl2pPr>
            <a:lvl3pPr marL="685799" indent="0">
              <a:buNone/>
              <a:defRPr/>
            </a:lvl3pPr>
            <a:lvl4pPr marL="1028700" indent="0">
              <a:buNone/>
              <a:defRPr/>
            </a:lvl4pPr>
            <a:lvl5pPr marL="1371600" indent="0">
              <a:buNone/>
              <a:defRPr/>
            </a:lvl5pPr>
          </a:lstStyle>
          <a:p>
            <a:pPr lvl="0"/>
            <a:r>
              <a:rPr lang="en-GB"/>
              <a:t>CONTENTS</a:t>
            </a:r>
            <a:endParaRPr lang="en-US"/>
          </a:p>
        </p:txBody>
      </p:sp>
      <p:sp>
        <p:nvSpPr>
          <p:cNvPr id="4" name="Footer Placeholder 3"/>
          <p:cNvSpPr>
            <a:spLocks noGrp="1"/>
          </p:cNvSpPr>
          <p:nvPr>
            <p:ph type="ftr" sz="quarter" idx="16"/>
          </p:nvPr>
        </p:nvSpPr>
        <p:spPr/>
        <p:txBody>
          <a:bodyPr/>
          <a:lstStyle>
            <a:lvl1pPr>
              <a:defRPr>
                <a:solidFill>
                  <a:srgbClr val="FFFFFF"/>
                </a:solidFill>
              </a:defRPr>
            </a:lvl1pPr>
          </a:lstStyle>
          <a:p>
            <a:r>
              <a:rPr lang="en-US"/>
              <a:t>Name | @Twitter</a:t>
            </a:r>
          </a:p>
        </p:txBody>
      </p:sp>
      <p:pic>
        <p:nvPicPr>
          <p:cNvPr id="19" name="Picture 18" descr="grey-triangles.png"/>
          <p:cNvPicPr>
            <a:picLocks noChangeAspect="1"/>
          </p:cNvPicPr>
          <p:nvPr/>
        </p:nvPicPr>
        <p:blipFill>
          <a:blip r:embed="rId2">
            <a:alphaModFix amt="16000"/>
            <a:extLst>
              <a:ext uri="{28A0092B-C50C-407E-A947-70E740481C1C}">
                <a14:useLocalDpi xmlns:a14="http://schemas.microsoft.com/office/drawing/2010/main" val="0"/>
              </a:ext>
            </a:extLst>
          </a:blip>
          <a:stretch>
            <a:fillRect/>
          </a:stretch>
        </p:blipFill>
        <p:spPr>
          <a:xfrm>
            <a:off x="3488133" y="0"/>
            <a:ext cx="5655869" cy="5143500"/>
          </a:xfrm>
          <a:prstGeom prst="rect">
            <a:avLst/>
          </a:prstGeom>
        </p:spPr>
      </p:pic>
      <p:sp>
        <p:nvSpPr>
          <p:cNvPr id="27" name="Content Placeholder 2"/>
          <p:cNvSpPr>
            <a:spLocks noGrp="1"/>
          </p:cNvSpPr>
          <p:nvPr>
            <p:ph idx="15" hasCustomPrompt="1"/>
          </p:nvPr>
        </p:nvSpPr>
        <p:spPr>
          <a:xfrm>
            <a:off x="282374" y="1533160"/>
            <a:ext cx="5442263" cy="2660396"/>
          </a:xfrm>
          <a:prstGeom prst="rect">
            <a:avLst/>
          </a:prstGeom>
        </p:spPr>
        <p:txBody>
          <a:bodyPr lIns="0" tIns="0" rIns="0" bIns="0"/>
          <a:lstStyle>
            <a:lvl1pPr marL="257175" marR="0" indent="-257175" algn="l" defTabSz="685799" rtl="0" eaLnBrk="1" fontAlgn="auto" latinLnBrk="0" hangingPunct="1">
              <a:lnSpc>
                <a:spcPct val="90000"/>
              </a:lnSpc>
              <a:spcBef>
                <a:spcPts val="0"/>
              </a:spcBef>
              <a:spcAft>
                <a:spcPts val="900"/>
              </a:spcAft>
              <a:buClr>
                <a:schemeClr val="bg1"/>
              </a:buClr>
              <a:buSzTx/>
              <a:buFontTx/>
              <a:buBlip>
                <a:blip r:embed="rId3"/>
              </a:buBlip>
              <a:tabLst/>
              <a:defRPr lang="en-GB" sz="1651" b="0" kern="1200" baseline="0" dirty="0" smtClean="0">
                <a:solidFill>
                  <a:schemeClr val="tx1"/>
                </a:solidFill>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4"/>
              </a:buBlip>
              <a:tabLst/>
              <a:defRPr/>
            </a:pPr>
            <a:r>
              <a:rPr lang="en-GB"/>
              <a:t>Bulleted list (22)</a:t>
            </a:r>
          </a:p>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4"/>
              </a:buBlip>
              <a:tabLst/>
              <a:defRPr/>
            </a:pPr>
            <a:r>
              <a:rPr lang="en-GB"/>
              <a:t>Bulleted list (22)</a:t>
            </a:r>
          </a:p>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4"/>
              </a:buBlip>
              <a:tabLst/>
              <a:defRPr/>
            </a:pPr>
            <a:r>
              <a:rPr lang="en-GB"/>
              <a:t> Bulleted list (22)</a:t>
            </a:r>
          </a:p>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4"/>
              </a:buBlip>
              <a:tabLst/>
              <a:defRPr/>
            </a:pPr>
            <a:r>
              <a:rPr lang="en-GB"/>
              <a:t>Bulleted list (22)</a:t>
            </a:r>
          </a:p>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4"/>
              </a:buBlip>
              <a:tabLst/>
              <a:defRPr/>
            </a:pPr>
            <a:r>
              <a:rPr lang="en-GB"/>
              <a:t>Bulleted list (22)</a:t>
            </a:r>
          </a:p>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4"/>
              </a:buBlip>
              <a:tabLst/>
              <a:defRPr/>
            </a:pPr>
            <a:r>
              <a:rPr lang="en-GB"/>
              <a:t>Bulleted list (22)</a:t>
            </a:r>
          </a:p>
          <a:p>
            <a:pPr lvl="0"/>
            <a:endParaRPr lang="en-US"/>
          </a:p>
        </p:txBody>
      </p:sp>
      <p:sp>
        <p:nvSpPr>
          <p:cNvPr id="2" name="Slide Number Placeholder 1"/>
          <p:cNvSpPr>
            <a:spLocks noGrp="1"/>
          </p:cNvSpPr>
          <p:nvPr>
            <p:ph type="sldNum" sz="quarter" idx="17"/>
          </p:nvPr>
        </p:nvSpPr>
        <p:spPr/>
        <p:txBody>
          <a:bodyPr/>
          <a:lstStyle/>
          <a:p>
            <a:fld id="{CA7E3AA6-5088-D944-AC75-93D07D6D345B}" type="slidenum">
              <a:rPr lang="en-US" smtClean="0"/>
              <a:t>‹#›</a:t>
            </a:fld>
            <a:endParaRPr lang="en-US"/>
          </a:p>
        </p:txBody>
      </p:sp>
    </p:spTree>
    <p:extLst>
      <p:ext uri="{BB962C8B-B14F-4D97-AF65-F5344CB8AC3E}">
        <p14:creationId xmlns:p14="http://schemas.microsoft.com/office/powerpoint/2010/main" val="121585318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Divider Slide/Stat slide">
    <p:spTree>
      <p:nvGrpSpPr>
        <p:cNvPr id="1" name=""/>
        <p:cNvGrpSpPr/>
        <p:nvPr/>
      </p:nvGrpSpPr>
      <p:grpSpPr>
        <a:xfrm>
          <a:off x="0" y="0"/>
          <a:ext cx="0" cy="0"/>
          <a:chOff x="0" y="0"/>
          <a:chExt cx="0" cy="0"/>
        </a:xfrm>
      </p:grpSpPr>
      <p:sp>
        <p:nvSpPr>
          <p:cNvPr id="17" name="Picture Placeholder 3"/>
          <p:cNvSpPr>
            <a:spLocks noGrp="1"/>
          </p:cNvSpPr>
          <p:nvPr>
            <p:ph type="pic" sz="quarter" idx="14" hasCustomPrompt="1"/>
          </p:nvPr>
        </p:nvSpPr>
        <p:spPr>
          <a:xfrm>
            <a:off x="0" y="0"/>
            <a:ext cx="9144000" cy="5143500"/>
          </a:xfrm>
          <a:prstGeom prst="rect">
            <a:avLst/>
          </a:prstGeom>
        </p:spPr>
        <p:txBody>
          <a:bodyPr/>
          <a:lstStyle>
            <a:lvl1pPr algn="ctr">
              <a:defRPr baseline="0"/>
            </a:lvl1pPr>
          </a:lstStyle>
          <a:p>
            <a:r>
              <a:rPr lang="en-GB"/>
              <a:t>Format background and insert image – delete this box</a:t>
            </a:r>
            <a:endParaRPr lang="en-US"/>
          </a:p>
        </p:txBody>
      </p:sp>
      <p:sp>
        <p:nvSpPr>
          <p:cNvPr id="44" name="Text Placeholder 25"/>
          <p:cNvSpPr>
            <a:spLocks noGrp="1"/>
          </p:cNvSpPr>
          <p:nvPr>
            <p:ph type="body" sz="quarter" idx="13" hasCustomPrompt="1"/>
          </p:nvPr>
        </p:nvSpPr>
        <p:spPr>
          <a:xfrm>
            <a:off x="280058" y="338652"/>
            <a:ext cx="4329427" cy="988219"/>
          </a:xfrm>
          <a:prstGeom prst="rect">
            <a:avLst/>
          </a:prstGeom>
          <a:effectLst/>
        </p:spPr>
        <p:txBody>
          <a:bodyPr/>
          <a:lstStyle>
            <a:lvl1pPr marL="0" indent="0">
              <a:buNone/>
              <a:defRPr lang="en-US" sz="4051" b="1" kern="1200" baseline="0" dirty="0" smtClean="0">
                <a:solidFill>
                  <a:schemeClr val="bg1"/>
                </a:solidFill>
                <a:latin typeface="+mj-lt"/>
                <a:ea typeface="Open Sans" panose="020B0606030504020204" pitchFamily="34" charset="0"/>
                <a:cs typeface="Open Sans" panose="020B0606030504020204" pitchFamily="34" charset="0"/>
              </a:defRPr>
            </a:lvl1pPr>
            <a:lvl2pPr marL="342900" indent="0">
              <a:buNone/>
              <a:defRPr/>
            </a:lvl2pPr>
            <a:lvl3pPr marL="685799" indent="0">
              <a:buNone/>
              <a:defRPr/>
            </a:lvl3pPr>
            <a:lvl4pPr marL="1028700" indent="0">
              <a:buNone/>
              <a:defRPr/>
            </a:lvl4pPr>
            <a:lvl5pPr marL="1371600" indent="0">
              <a:buNone/>
              <a:defRPr/>
            </a:lvl5pPr>
          </a:lstStyle>
          <a:p>
            <a:pPr lvl="0"/>
            <a:r>
              <a:rPr lang="en-GB"/>
              <a:t>TITLE</a:t>
            </a:r>
            <a:endParaRPr lang="en-US"/>
          </a:p>
        </p:txBody>
      </p:sp>
      <p:sp>
        <p:nvSpPr>
          <p:cNvPr id="4" name="Footer Placeholder 3"/>
          <p:cNvSpPr>
            <a:spLocks noGrp="1"/>
          </p:cNvSpPr>
          <p:nvPr>
            <p:ph type="ftr" sz="quarter" idx="15"/>
          </p:nvPr>
        </p:nvSpPr>
        <p:spPr/>
        <p:txBody>
          <a:bodyPr/>
          <a:lstStyle>
            <a:lvl1pPr>
              <a:defRPr>
                <a:solidFill>
                  <a:schemeClr val="bg1"/>
                </a:solidFill>
              </a:defRPr>
            </a:lvl1pPr>
          </a:lstStyle>
          <a:p>
            <a:r>
              <a:rPr lang="en-US"/>
              <a:t>Name | @Twitter</a:t>
            </a:r>
          </a:p>
        </p:txBody>
      </p:sp>
      <p:pic>
        <p:nvPicPr>
          <p:cNvPr id="18" name="Picture 17" descr="grey-triangles.png"/>
          <p:cNvPicPr>
            <a:picLocks noChangeAspect="1"/>
          </p:cNvPicPr>
          <p:nvPr/>
        </p:nvPicPr>
        <p:blipFill>
          <a:blip r:embed="rId2">
            <a:alphaModFix amt="16000"/>
            <a:extLst>
              <a:ext uri="{28A0092B-C50C-407E-A947-70E740481C1C}">
                <a14:useLocalDpi xmlns:a14="http://schemas.microsoft.com/office/drawing/2010/main" val="0"/>
              </a:ext>
            </a:extLst>
          </a:blip>
          <a:stretch>
            <a:fillRect/>
          </a:stretch>
        </p:blipFill>
        <p:spPr>
          <a:xfrm>
            <a:off x="3488133" y="638"/>
            <a:ext cx="5655869" cy="5142865"/>
          </a:xfrm>
          <a:prstGeom prst="rect">
            <a:avLst/>
          </a:prstGeom>
        </p:spPr>
      </p:pic>
      <p:sp>
        <p:nvSpPr>
          <p:cNvPr id="2" name="Slide Number Placeholder 1"/>
          <p:cNvSpPr>
            <a:spLocks noGrp="1"/>
          </p:cNvSpPr>
          <p:nvPr>
            <p:ph type="sldNum" sz="quarter" idx="16"/>
          </p:nvPr>
        </p:nvSpPr>
        <p:spPr/>
        <p:txBody>
          <a:bodyPr/>
          <a:lstStyle/>
          <a:p>
            <a:fld id="{CA7E3AA6-5088-D944-AC75-93D07D6D345B}" type="slidenum">
              <a:rPr lang="en-US" smtClean="0"/>
              <a:t>‹#›</a:t>
            </a:fld>
            <a:endParaRPr lang="en-US"/>
          </a:p>
        </p:txBody>
      </p:sp>
    </p:spTree>
    <p:extLst>
      <p:ext uri="{BB962C8B-B14F-4D97-AF65-F5344CB8AC3E}">
        <p14:creationId xmlns:p14="http://schemas.microsoft.com/office/powerpoint/2010/main" val="204596228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Divider Slide/Stat slide - no triangles">
    <p:spTree>
      <p:nvGrpSpPr>
        <p:cNvPr id="1" name=""/>
        <p:cNvGrpSpPr/>
        <p:nvPr/>
      </p:nvGrpSpPr>
      <p:grpSpPr>
        <a:xfrm>
          <a:off x="0" y="0"/>
          <a:ext cx="0" cy="0"/>
          <a:chOff x="0" y="0"/>
          <a:chExt cx="0" cy="0"/>
        </a:xfrm>
      </p:grpSpPr>
      <p:sp>
        <p:nvSpPr>
          <p:cNvPr id="44" name="Text Placeholder 25"/>
          <p:cNvSpPr>
            <a:spLocks noGrp="1"/>
          </p:cNvSpPr>
          <p:nvPr>
            <p:ph type="body" sz="quarter" idx="13" hasCustomPrompt="1"/>
          </p:nvPr>
        </p:nvSpPr>
        <p:spPr>
          <a:xfrm>
            <a:off x="269113" y="316753"/>
            <a:ext cx="4329427" cy="988219"/>
          </a:xfrm>
          <a:prstGeom prst="rect">
            <a:avLst/>
          </a:prstGeom>
          <a:effectLst/>
        </p:spPr>
        <p:txBody>
          <a:bodyPr/>
          <a:lstStyle>
            <a:lvl1pPr marL="0" indent="0">
              <a:buNone/>
              <a:defRPr lang="en-US" sz="4051" b="1" kern="1200" baseline="0" dirty="0" smtClean="0">
                <a:solidFill>
                  <a:schemeClr val="bg1"/>
                </a:solidFill>
                <a:latin typeface="+mj-lt"/>
                <a:ea typeface="Open Sans" panose="020B0606030504020204" pitchFamily="34" charset="0"/>
                <a:cs typeface="Open Sans" panose="020B0606030504020204" pitchFamily="34" charset="0"/>
              </a:defRPr>
            </a:lvl1pPr>
            <a:lvl2pPr marL="342900" indent="0">
              <a:buNone/>
              <a:defRPr/>
            </a:lvl2pPr>
            <a:lvl3pPr marL="685799" indent="0">
              <a:buNone/>
              <a:defRPr/>
            </a:lvl3pPr>
            <a:lvl4pPr marL="1028700" indent="0">
              <a:buNone/>
              <a:defRPr/>
            </a:lvl4pPr>
            <a:lvl5pPr marL="1371600" indent="0">
              <a:buNone/>
              <a:defRPr/>
            </a:lvl5pPr>
          </a:lstStyle>
          <a:p>
            <a:pPr lvl="0"/>
            <a:r>
              <a:rPr lang="en-GB"/>
              <a:t>TITLE</a:t>
            </a:r>
            <a:endParaRPr lang="en-US"/>
          </a:p>
        </p:txBody>
      </p:sp>
      <p:pic>
        <p:nvPicPr>
          <p:cNvPr id="18" name="Picture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75272" y="239796"/>
            <a:ext cx="1476679" cy="635740"/>
          </a:xfrm>
          <a:prstGeom prst="rect">
            <a:avLst/>
          </a:prstGeom>
        </p:spPr>
      </p:pic>
      <p:sp>
        <p:nvSpPr>
          <p:cNvPr id="9" name="Footer Placeholder 3"/>
          <p:cNvSpPr>
            <a:spLocks noGrp="1"/>
          </p:cNvSpPr>
          <p:nvPr>
            <p:ph type="ftr" sz="quarter" idx="15"/>
          </p:nvPr>
        </p:nvSpPr>
        <p:spPr>
          <a:xfrm>
            <a:off x="6102368" y="4767267"/>
            <a:ext cx="2895600" cy="273844"/>
          </a:xfrm>
        </p:spPr>
        <p:txBody>
          <a:bodyPr/>
          <a:lstStyle>
            <a:lvl1pPr>
              <a:defRPr>
                <a:solidFill>
                  <a:schemeClr val="bg1"/>
                </a:solidFill>
              </a:defRPr>
            </a:lvl1pPr>
          </a:lstStyle>
          <a:p>
            <a:r>
              <a:rPr lang="en-US"/>
              <a:t>Name | @Twitter</a:t>
            </a:r>
          </a:p>
        </p:txBody>
      </p:sp>
      <p:sp>
        <p:nvSpPr>
          <p:cNvPr id="2" name="Slide Number Placeholder 1"/>
          <p:cNvSpPr>
            <a:spLocks noGrp="1"/>
          </p:cNvSpPr>
          <p:nvPr>
            <p:ph type="sldNum" sz="quarter" idx="16"/>
          </p:nvPr>
        </p:nvSpPr>
        <p:spPr/>
        <p:txBody>
          <a:bodyPr/>
          <a:lstStyle/>
          <a:p>
            <a:fld id="{CA7E3AA6-5088-D944-AC75-93D07D6D345B}" type="slidenum">
              <a:rPr lang="en-US" smtClean="0"/>
              <a:t>‹#›</a:t>
            </a:fld>
            <a:endParaRPr lang="en-US"/>
          </a:p>
        </p:txBody>
      </p:sp>
      <p:sp>
        <p:nvSpPr>
          <p:cNvPr id="16" name="Picture Placeholder 3"/>
          <p:cNvSpPr>
            <a:spLocks noGrp="1"/>
          </p:cNvSpPr>
          <p:nvPr>
            <p:ph type="pic" sz="quarter" idx="14" hasCustomPrompt="1"/>
          </p:nvPr>
        </p:nvSpPr>
        <p:spPr>
          <a:xfrm>
            <a:off x="0" y="0"/>
            <a:ext cx="9144000" cy="5143500"/>
          </a:xfrm>
          <a:prstGeom prst="rect">
            <a:avLst/>
          </a:prstGeom>
        </p:spPr>
        <p:txBody>
          <a:bodyPr/>
          <a:lstStyle>
            <a:lvl1pPr algn="ctr">
              <a:defRPr baseline="0"/>
            </a:lvl1pPr>
          </a:lstStyle>
          <a:p>
            <a:r>
              <a:rPr lang="en-GB"/>
              <a:t>Format background and insert image – delete this box</a:t>
            </a:r>
            <a:endParaRPr lang="en-US"/>
          </a:p>
        </p:txBody>
      </p:sp>
      <p:pic>
        <p:nvPicPr>
          <p:cNvPr id="7" name="Picture 6">
            <a:extLst>
              <a:ext uri="{FF2B5EF4-FFF2-40B4-BE49-F238E27FC236}">
                <a16:creationId xmlns:a16="http://schemas.microsoft.com/office/drawing/2014/main" id="{485CC317-66E5-4606-9231-53227B2DF123}"/>
              </a:ext>
            </a:extLst>
          </p:cNvPr>
          <p:cNvPicPr>
            <a:picLocks noChangeAspect="1"/>
          </p:cNvPicPr>
          <p:nvPr userDrawn="1"/>
        </p:nvPicPr>
        <p:blipFill>
          <a:blip r:embed="rId3" cstate="print">
            <a:biLevel thresh="25000"/>
            <a:extLst>
              <a:ext uri="{28A0092B-C50C-407E-A947-70E740481C1C}">
                <a14:useLocalDpi xmlns:a14="http://schemas.microsoft.com/office/drawing/2010/main" val="0"/>
              </a:ext>
            </a:extLst>
          </a:blip>
          <a:stretch>
            <a:fillRect/>
          </a:stretch>
        </p:blipFill>
        <p:spPr>
          <a:xfrm>
            <a:off x="6952800" y="189962"/>
            <a:ext cx="1911145" cy="585645"/>
          </a:xfrm>
          <a:prstGeom prst="rect">
            <a:avLst/>
          </a:prstGeom>
        </p:spPr>
      </p:pic>
    </p:spTree>
    <p:extLst>
      <p:ext uri="{BB962C8B-B14F-4D97-AF65-F5344CB8AC3E}">
        <p14:creationId xmlns:p14="http://schemas.microsoft.com/office/powerpoint/2010/main" val="226373383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ext/Bulle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34797" y="1324633"/>
            <a:ext cx="8347895" cy="325916"/>
          </a:xfrm>
          <a:prstGeom prst="rect">
            <a:avLst/>
          </a:prstGeom>
        </p:spPr>
        <p:txBody>
          <a:bodyPr lIns="0" tIns="0" rIns="0" bIns="0"/>
          <a:lstStyle>
            <a:lvl1pPr marL="0" marR="0" indent="0" algn="l" defTabSz="685799" rtl="0" eaLnBrk="1" fontAlgn="auto" latinLnBrk="0" hangingPunct="1">
              <a:lnSpc>
                <a:spcPct val="90000"/>
              </a:lnSpc>
              <a:spcBef>
                <a:spcPts val="751"/>
              </a:spcBef>
              <a:spcAft>
                <a:spcPts val="0"/>
              </a:spcAft>
              <a:buClrTx/>
              <a:buSzTx/>
              <a:buFont typeface="Arial" panose="020B0604020202020204" pitchFamily="34" charset="0"/>
              <a:buNone/>
              <a:tabLst/>
              <a:defRPr sz="1651" b="1" baseline="0">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Section heading (22) – Delete if not needed </a:t>
            </a:r>
          </a:p>
          <a:p>
            <a:pPr lvl="0"/>
            <a:endParaRPr lang="en-US"/>
          </a:p>
          <a:p>
            <a:pPr lvl="0"/>
            <a:endParaRPr lang="en-US"/>
          </a:p>
        </p:txBody>
      </p:sp>
      <p:sp>
        <p:nvSpPr>
          <p:cNvPr id="23" name="Content Placeholder 2"/>
          <p:cNvSpPr>
            <a:spLocks noGrp="1"/>
          </p:cNvSpPr>
          <p:nvPr>
            <p:ph idx="14" hasCustomPrompt="1"/>
          </p:nvPr>
        </p:nvSpPr>
        <p:spPr>
          <a:xfrm>
            <a:off x="334797" y="1837150"/>
            <a:ext cx="8347895" cy="737399"/>
          </a:xfrm>
          <a:prstGeom prst="rect">
            <a:avLst/>
          </a:prstGeom>
        </p:spPr>
        <p:txBody>
          <a:bodyPr lIns="0" tIns="0" rIns="0" bIns="0"/>
          <a:lstStyle>
            <a:lvl1pPr marL="0" marR="0" indent="0" algn="l" defTabSz="685799" rtl="0" eaLnBrk="1" fontAlgn="auto" latinLnBrk="0" hangingPunct="1">
              <a:lnSpc>
                <a:spcPct val="90000"/>
              </a:lnSpc>
              <a:spcBef>
                <a:spcPts val="751"/>
              </a:spcBef>
              <a:spcAft>
                <a:spcPts val="0"/>
              </a:spcAft>
              <a:buClr>
                <a:schemeClr val="accent2"/>
              </a:buClr>
              <a:buSzTx/>
              <a:buFont typeface="Arial" panose="020B0604020202020204" pitchFamily="34" charset="0"/>
              <a:buNone/>
              <a:tabLst/>
              <a:defRPr sz="1651" b="0" baseline="0">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GB"/>
              <a:t>Body text (22)</a:t>
            </a:r>
          </a:p>
          <a:p>
            <a:pPr lvl="0"/>
            <a:endParaRPr lang="en-US"/>
          </a:p>
          <a:p>
            <a:pPr lvl="0"/>
            <a:endParaRPr lang="en-US"/>
          </a:p>
        </p:txBody>
      </p:sp>
      <p:sp>
        <p:nvSpPr>
          <p:cNvPr id="26" name="Content Placeholder 2"/>
          <p:cNvSpPr>
            <a:spLocks noGrp="1"/>
          </p:cNvSpPr>
          <p:nvPr>
            <p:ph idx="15" hasCustomPrompt="1"/>
          </p:nvPr>
        </p:nvSpPr>
        <p:spPr>
          <a:xfrm>
            <a:off x="334797" y="2743399"/>
            <a:ext cx="8347895" cy="1688840"/>
          </a:xfrm>
          <a:prstGeom prst="rect">
            <a:avLst/>
          </a:prstGeom>
        </p:spPr>
        <p:txBody>
          <a:bodyPr lIns="0" tIns="0" rIns="0" bIns="0"/>
          <a:lstStyle>
            <a:lvl1pPr marL="214313" marR="0" indent="-214313" algn="l" defTabSz="685799" rtl="0" eaLnBrk="1" fontAlgn="auto" latinLnBrk="0" hangingPunct="1">
              <a:lnSpc>
                <a:spcPct val="200000"/>
              </a:lnSpc>
              <a:spcBef>
                <a:spcPts val="751"/>
              </a:spcBef>
              <a:spcAft>
                <a:spcPts val="0"/>
              </a:spcAft>
              <a:buClr>
                <a:schemeClr val="accent2"/>
              </a:buClr>
              <a:buSzPct val="100000"/>
              <a:buFont typeface="Wingdings 3" panose="05040102010807070707" pitchFamily="18" charset="2"/>
              <a:buChar char=""/>
              <a:tabLst/>
              <a:defRPr sz="1651" b="0" baseline="0">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GB"/>
              <a:t>Bulleted list (22)</a:t>
            </a:r>
          </a:p>
          <a:p>
            <a:pPr lvl="0"/>
            <a:r>
              <a:rPr lang="en-GB"/>
              <a:t>Bulleted list (22)</a:t>
            </a:r>
            <a:endParaRPr lang="en-US"/>
          </a:p>
          <a:p>
            <a:pPr lvl="0"/>
            <a:r>
              <a:rPr lang="en-GB"/>
              <a:t>Bulleted list (22)</a:t>
            </a:r>
            <a:endParaRPr lang="en-US"/>
          </a:p>
          <a:p>
            <a:pPr lvl="0"/>
            <a:endParaRPr lang="en-US"/>
          </a:p>
        </p:txBody>
      </p:sp>
      <p:sp>
        <p:nvSpPr>
          <p:cNvPr id="34" name="Title 1"/>
          <p:cNvSpPr>
            <a:spLocks noGrp="1"/>
          </p:cNvSpPr>
          <p:nvPr>
            <p:ph type="title" hasCustomPrompt="1"/>
          </p:nvPr>
        </p:nvSpPr>
        <p:spPr>
          <a:xfrm>
            <a:off x="348095" y="396274"/>
            <a:ext cx="7000388" cy="333864"/>
          </a:xfrm>
          <a:prstGeom prst="rect">
            <a:avLst/>
          </a:prstGeom>
        </p:spPr>
        <p:txBody>
          <a:bodyPr lIns="0" tIns="0" rIns="0" bIns="0"/>
          <a:lstStyle>
            <a:lvl1pPr>
              <a:defRPr lang="en-US" sz="2100" b="1" kern="1200" baseline="0" dirty="0">
                <a:solidFill>
                  <a:schemeClr val="tx1"/>
                </a:solidFill>
                <a:latin typeface="+mj-lt"/>
                <a:ea typeface="Open Sans" panose="020B0606030504020204" pitchFamily="34" charset="0"/>
                <a:cs typeface="Open Sans" panose="020B0606030504020204" pitchFamily="34" charset="0"/>
              </a:defRPr>
            </a:lvl1pPr>
          </a:lstStyle>
          <a:p>
            <a:r>
              <a:rPr lang="en-GB"/>
              <a:t>SLIDE TITLE (28)</a:t>
            </a:r>
            <a:endParaRPr lang="en-US"/>
          </a:p>
        </p:txBody>
      </p:sp>
      <p:sp>
        <p:nvSpPr>
          <p:cNvPr id="35" name="Text Placeholder 14"/>
          <p:cNvSpPr>
            <a:spLocks noGrp="1"/>
          </p:cNvSpPr>
          <p:nvPr>
            <p:ph type="body" sz="quarter" idx="13" hasCustomPrompt="1"/>
          </p:nvPr>
        </p:nvSpPr>
        <p:spPr>
          <a:xfrm>
            <a:off x="348096" y="758797"/>
            <a:ext cx="6988331" cy="313760"/>
          </a:xfrm>
          <a:prstGeom prst="rect">
            <a:avLst/>
          </a:prstGeom>
        </p:spPr>
        <p:txBody>
          <a:bodyPr lIns="0" tIns="0" rIns="0" bIns="0"/>
          <a:lstStyle>
            <a:lvl1pPr marL="0" indent="0">
              <a:buNone/>
              <a:defRPr lang="en-US" sz="1651" kern="1200" baseline="0" dirty="0">
                <a:solidFill>
                  <a:schemeClr val="tx1"/>
                </a:solidFill>
                <a:latin typeface="+mj-lt"/>
                <a:ea typeface="Open Sans" panose="020B0606030504020204" pitchFamily="34" charset="0"/>
                <a:cs typeface="Open Sans" panose="020B0606030504020204" pitchFamily="34" charset="0"/>
              </a:defRPr>
            </a:lvl1pPr>
            <a:lvl2pPr marL="3429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lang="en-US" sz="15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GB"/>
              <a:t>Sub-title (22) – Delete if not needed</a:t>
            </a:r>
            <a:endParaRPr lang="en-US"/>
          </a:p>
        </p:txBody>
      </p:sp>
      <p:sp>
        <p:nvSpPr>
          <p:cNvPr id="2" name="Footer Placeholder 1"/>
          <p:cNvSpPr>
            <a:spLocks noGrp="1"/>
          </p:cNvSpPr>
          <p:nvPr>
            <p:ph type="ftr" sz="quarter" idx="16"/>
          </p:nvPr>
        </p:nvSpPr>
        <p:spPr/>
        <p:txBody>
          <a:bodyPr/>
          <a:lstStyle/>
          <a:p>
            <a:r>
              <a:rPr lang="en-US"/>
              <a:t>Name | @Twitter</a:t>
            </a:r>
          </a:p>
        </p:txBody>
      </p:sp>
      <p:sp>
        <p:nvSpPr>
          <p:cNvPr id="4" name="Slide Number Placeholder 3"/>
          <p:cNvSpPr>
            <a:spLocks noGrp="1"/>
          </p:cNvSpPr>
          <p:nvPr>
            <p:ph type="sldNum" sz="quarter" idx="17"/>
          </p:nvPr>
        </p:nvSpPr>
        <p:spPr/>
        <p:txBody>
          <a:bodyPr/>
          <a:lstStyle/>
          <a:p>
            <a:fld id="{CA7E3AA6-5088-D944-AC75-93D07D6D345B}" type="slidenum">
              <a:rPr lang="en-US" smtClean="0"/>
              <a:t>‹#›</a:t>
            </a:fld>
            <a:endParaRPr lang="en-US"/>
          </a:p>
        </p:txBody>
      </p:sp>
    </p:spTree>
    <p:extLst>
      <p:ext uri="{BB962C8B-B14F-4D97-AF65-F5344CB8AC3E}">
        <p14:creationId xmlns:p14="http://schemas.microsoft.com/office/powerpoint/2010/main" val="168431614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Bullet list">
    <p:spTree>
      <p:nvGrpSpPr>
        <p:cNvPr id="1" name=""/>
        <p:cNvGrpSpPr/>
        <p:nvPr/>
      </p:nvGrpSpPr>
      <p:grpSpPr>
        <a:xfrm>
          <a:off x="0" y="0"/>
          <a:ext cx="0" cy="0"/>
          <a:chOff x="0" y="0"/>
          <a:chExt cx="0" cy="0"/>
        </a:xfrm>
      </p:grpSpPr>
      <p:pic>
        <p:nvPicPr>
          <p:cNvPr id="13" name="Picture 12" descr="CDP_logo_WHITE.png"/>
          <p:cNvPicPr>
            <a:picLocks noChangeAspect="1"/>
          </p:cNvPicPr>
          <p:nvPr/>
        </p:nvPicPr>
        <p:blipFill>
          <a:blip r:embed="rId2" cstate="print"/>
          <a:stretch>
            <a:fillRect/>
          </a:stretch>
        </p:blipFill>
        <p:spPr>
          <a:xfrm>
            <a:off x="170973" y="4553457"/>
            <a:ext cx="1093740" cy="455726"/>
          </a:xfrm>
          <a:prstGeom prst="rect">
            <a:avLst/>
          </a:prstGeom>
        </p:spPr>
      </p:pic>
      <p:sp>
        <p:nvSpPr>
          <p:cNvPr id="28" name="Content Placeholder 2"/>
          <p:cNvSpPr>
            <a:spLocks noGrp="1"/>
          </p:cNvSpPr>
          <p:nvPr>
            <p:ph idx="15" hasCustomPrompt="1"/>
          </p:nvPr>
        </p:nvSpPr>
        <p:spPr>
          <a:xfrm>
            <a:off x="402832" y="1390856"/>
            <a:ext cx="4936250" cy="2875017"/>
          </a:xfrm>
          <a:prstGeom prst="rect">
            <a:avLst/>
          </a:prstGeom>
        </p:spPr>
        <p:txBody>
          <a:bodyPr lIns="0" tIns="0" rIns="0" bIns="0"/>
          <a:lstStyle>
            <a:lvl1pPr marL="0" marR="0" indent="0" algn="just" defTabSz="685799" rtl="0" eaLnBrk="1" fontAlgn="auto" latinLnBrk="0" hangingPunct="1">
              <a:lnSpc>
                <a:spcPct val="200000"/>
              </a:lnSpc>
              <a:spcBef>
                <a:spcPts val="751"/>
              </a:spcBef>
              <a:spcAft>
                <a:spcPts val="600"/>
              </a:spcAft>
              <a:buClr>
                <a:schemeClr val="accent2"/>
              </a:buClr>
              <a:buSzTx/>
              <a:buFont typeface="Arial" panose="020B0604020202020204" pitchFamily="34" charset="0"/>
              <a:buNone/>
              <a:tabLst/>
              <a:defRPr lang="en-US" sz="1651" b="0" kern="1200" baseline="0" dirty="0" smtClean="0">
                <a:solidFill>
                  <a:schemeClr val="tx1"/>
                </a:solidFill>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3"/>
              </a:buBlip>
              <a:tabLst/>
            </a:pPr>
            <a:r>
              <a:rPr lang="en-GB"/>
              <a:t>Bulleted list (22)</a:t>
            </a:r>
            <a:endParaRPr lang="en-US"/>
          </a:p>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3"/>
              </a:buBlip>
              <a:tabLst/>
            </a:pPr>
            <a:r>
              <a:rPr lang="en-GB"/>
              <a:t>Bulleted list (22)</a:t>
            </a:r>
            <a:endParaRPr lang="en-US"/>
          </a:p>
          <a:p>
            <a:pPr lvl="0"/>
            <a:endParaRPr lang="en-US"/>
          </a:p>
          <a:p>
            <a:pPr lvl="0"/>
            <a:endParaRPr lang="en-US"/>
          </a:p>
        </p:txBody>
      </p:sp>
      <p:sp>
        <p:nvSpPr>
          <p:cNvPr id="41" name="Title 1"/>
          <p:cNvSpPr>
            <a:spLocks noGrp="1"/>
          </p:cNvSpPr>
          <p:nvPr>
            <p:ph type="title" hasCustomPrompt="1"/>
          </p:nvPr>
        </p:nvSpPr>
        <p:spPr>
          <a:xfrm>
            <a:off x="380938" y="407223"/>
            <a:ext cx="5342150" cy="333864"/>
          </a:xfrm>
          <a:prstGeom prst="rect">
            <a:avLst/>
          </a:prstGeom>
        </p:spPr>
        <p:txBody>
          <a:bodyPr lIns="0" tIns="0" rIns="0" bIns="0"/>
          <a:lstStyle>
            <a:lvl1pPr>
              <a:defRPr lang="en-US" sz="2100" b="1" kern="1200" baseline="0" dirty="0">
                <a:solidFill>
                  <a:schemeClr val="tx1"/>
                </a:solidFill>
                <a:latin typeface="+mj-lt"/>
                <a:ea typeface="Open Sans" panose="020B0606030504020204" pitchFamily="34" charset="0"/>
                <a:cs typeface="Open Sans" panose="020B0606030504020204" pitchFamily="34" charset="0"/>
              </a:defRPr>
            </a:lvl1pPr>
          </a:lstStyle>
          <a:p>
            <a:r>
              <a:rPr lang="en-GB"/>
              <a:t>SLIDE TITLE (28)</a:t>
            </a:r>
            <a:endParaRPr lang="en-US"/>
          </a:p>
        </p:txBody>
      </p:sp>
      <p:sp>
        <p:nvSpPr>
          <p:cNvPr id="42" name="Text Placeholder 14"/>
          <p:cNvSpPr>
            <a:spLocks noGrp="1"/>
          </p:cNvSpPr>
          <p:nvPr>
            <p:ph type="body" sz="quarter" idx="13" hasCustomPrompt="1"/>
          </p:nvPr>
        </p:nvSpPr>
        <p:spPr>
          <a:xfrm>
            <a:off x="380936" y="769747"/>
            <a:ext cx="5342150" cy="313760"/>
          </a:xfrm>
          <a:prstGeom prst="rect">
            <a:avLst/>
          </a:prstGeom>
        </p:spPr>
        <p:txBody>
          <a:bodyPr lIns="0" tIns="0" rIns="0" bIns="0"/>
          <a:lstStyle>
            <a:lvl1pPr marL="0" indent="0">
              <a:buNone/>
              <a:defRPr lang="en-US" sz="1651" kern="1200" baseline="0" dirty="0">
                <a:solidFill>
                  <a:schemeClr val="tx1"/>
                </a:solidFill>
                <a:latin typeface="+mj-lt"/>
                <a:ea typeface="Open Sans" panose="020B0606030504020204" pitchFamily="34" charset="0"/>
                <a:cs typeface="Open Sans" panose="020B0606030504020204" pitchFamily="34" charset="0"/>
              </a:defRPr>
            </a:lvl1pPr>
            <a:lvl2pPr marL="3429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lang="en-US" sz="15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GB"/>
              <a:t>Sub-title (22) – Delete if not needed </a:t>
            </a:r>
            <a:endParaRPr lang="en-US"/>
          </a:p>
        </p:txBody>
      </p:sp>
      <p:sp>
        <p:nvSpPr>
          <p:cNvPr id="14" name="Footer Placeholder 1"/>
          <p:cNvSpPr>
            <a:spLocks noGrp="1"/>
          </p:cNvSpPr>
          <p:nvPr>
            <p:ph type="ftr" sz="quarter" idx="16"/>
          </p:nvPr>
        </p:nvSpPr>
        <p:spPr>
          <a:xfrm>
            <a:off x="6102368" y="4767267"/>
            <a:ext cx="2895600" cy="273844"/>
          </a:xfrm>
        </p:spPr>
        <p:txBody>
          <a:bodyPr/>
          <a:lstStyle/>
          <a:p>
            <a:r>
              <a:rPr lang="en-US"/>
              <a:t>Name | @Twitter</a:t>
            </a:r>
          </a:p>
        </p:txBody>
      </p:sp>
      <p:sp>
        <p:nvSpPr>
          <p:cNvPr id="2" name="Slide Number Placeholder 1"/>
          <p:cNvSpPr>
            <a:spLocks noGrp="1"/>
          </p:cNvSpPr>
          <p:nvPr>
            <p:ph type="sldNum" sz="quarter" idx="17"/>
          </p:nvPr>
        </p:nvSpPr>
        <p:spPr/>
        <p:txBody>
          <a:bodyPr/>
          <a:lstStyle/>
          <a:p>
            <a:fld id="{CA7E3AA6-5088-D944-AC75-93D07D6D345B}" type="slidenum">
              <a:rPr lang="en-US" smtClean="0"/>
              <a:t>‹#›</a:t>
            </a:fld>
            <a:endParaRPr lang="en-US"/>
          </a:p>
        </p:txBody>
      </p:sp>
    </p:spTree>
    <p:extLst>
      <p:ext uri="{BB962C8B-B14F-4D97-AF65-F5344CB8AC3E}">
        <p14:creationId xmlns:p14="http://schemas.microsoft.com/office/powerpoint/2010/main" val="129145646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Picture/Bullet slide">
    <p:spTree>
      <p:nvGrpSpPr>
        <p:cNvPr id="1" name=""/>
        <p:cNvGrpSpPr/>
        <p:nvPr/>
      </p:nvGrpSpPr>
      <p:grpSpPr>
        <a:xfrm>
          <a:off x="0" y="0"/>
          <a:ext cx="0" cy="0"/>
          <a:chOff x="0" y="0"/>
          <a:chExt cx="0" cy="0"/>
        </a:xfrm>
      </p:grpSpPr>
      <p:sp>
        <p:nvSpPr>
          <p:cNvPr id="5" name="Picture Placeholder 4"/>
          <p:cNvSpPr>
            <a:spLocks noGrp="1"/>
          </p:cNvSpPr>
          <p:nvPr>
            <p:ph type="pic" sz="quarter" idx="14" hasCustomPrompt="1"/>
          </p:nvPr>
        </p:nvSpPr>
        <p:spPr>
          <a:xfrm>
            <a:off x="4157421" y="-5812"/>
            <a:ext cx="4986580" cy="5149312"/>
          </a:xfrm>
          <a:prstGeom prst="rect">
            <a:avLst/>
          </a:prstGeom>
        </p:spPr>
        <p:txBody>
          <a:bodyPr/>
          <a:lstStyle>
            <a:lvl1pPr>
              <a:defRPr baseline="0">
                <a:latin typeface="+mj-lt"/>
              </a:defRPr>
            </a:lvl1pPr>
          </a:lstStyle>
          <a:p>
            <a:r>
              <a:rPr lang="en-US"/>
              <a:t>Insert own picture – right click and send to back – place triangles over top</a:t>
            </a:r>
          </a:p>
        </p:txBody>
      </p:sp>
      <p:sp>
        <p:nvSpPr>
          <p:cNvPr id="29" name="Title 1"/>
          <p:cNvSpPr>
            <a:spLocks noGrp="1"/>
          </p:cNvSpPr>
          <p:nvPr>
            <p:ph type="title" hasCustomPrompt="1"/>
          </p:nvPr>
        </p:nvSpPr>
        <p:spPr>
          <a:xfrm>
            <a:off x="304304" y="396274"/>
            <a:ext cx="3687134" cy="333864"/>
          </a:xfrm>
          <a:prstGeom prst="rect">
            <a:avLst/>
          </a:prstGeom>
        </p:spPr>
        <p:txBody>
          <a:bodyPr lIns="0" tIns="0" rIns="0" bIns="0"/>
          <a:lstStyle>
            <a:lvl1pPr>
              <a:defRPr lang="en-US" sz="2100" b="1" kern="1200" baseline="0" dirty="0">
                <a:solidFill>
                  <a:schemeClr val="tx1"/>
                </a:solidFill>
                <a:latin typeface="+mj-lt"/>
                <a:ea typeface="Open Sans" panose="020B0606030504020204" pitchFamily="34" charset="0"/>
                <a:cs typeface="Open Sans" panose="020B0606030504020204" pitchFamily="34" charset="0"/>
              </a:defRPr>
            </a:lvl1pPr>
          </a:lstStyle>
          <a:p>
            <a:r>
              <a:rPr lang="en-GB"/>
              <a:t>SLIDE TITLE (28)</a:t>
            </a:r>
            <a:endParaRPr lang="en-US"/>
          </a:p>
        </p:txBody>
      </p:sp>
      <p:sp>
        <p:nvSpPr>
          <p:cNvPr id="30" name="Text Placeholder 14"/>
          <p:cNvSpPr>
            <a:spLocks noGrp="1"/>
          </p:cNvSpPr>
          <p:nvPr>
            <p:ph type="body" sz="quarter" idx="13" hasCustomPrompt="1"/>
          </p:nvPr>
        </p:nvSpPr>
        <p:spPr>
          <a:xfrm>
            <a:off x="304304" y="758797"/>
            <a:ext cx="3687134" cy="313760"/>
          </a:xfrm>
          <a:prstGeom prst="rect">
            <a:avLst/>
          </a:prstGeom>
        </p:spPr>
        <p:txBody>
          <a:bodyPr lIns="0" tIns="0" rIns="0" bIns="0"/>
          <a:lstStyle>
            <a:lvl1pPr marL="0" indent="0">
              <a:buNone/>
              <a:defRPr lang="en-US" sz="1651" kern="1200" baseline="0" dirty="0">
                <a:solidFill>
                  <a:schemeClr val="tx1"/>
                </a:solidFill>
                <a:latin typeface="+mj-lt"/>
                <a:ea typeface="Open Sans" panose="020B0606030504020204" pitchFamily="34" charset="0"/>
                <a:cs typeface="Open Sans" panose="020B0606030504020204" pitchFamily="34" charset="0"/>
              </a:defRPr>
            </a:lvl1pPr>
            <a:lvl2pPr marL="3429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lang="en-US" sz="15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GB"/>
              <a:t>Sub-title (22) – Delete if not needed</a:t>
            </a:r>
            <a:endParaRPr lang="en-US"/>
          </a:p>
        </p:txBody>
      </p:sp>
      <p:sp>
        <p:nvSpPr>
          <p:cNvPr id="31" name="Content Placeholder 2"/>
          <p:cNvSpPr>
            <a:spLocks noGrp="1"/>
          </p:cNvSpPr>
          <p:nvPr>
            <p:ph idx="16" hasCustomPrompt="1"/>
          </p:nvPr>
        </p:nvSpPr>
        <p:spPr>
          <a:xfrm>
            <a:off x="295071" y="1227786"/>
            <a:ext cx="3588043" cy="3628312"/>
          </a:xfrm>
          <a:prstGeom prst="rect">
            <a:avLst/>
          </a:prstGeom>
        </p:spPr>
        <p:txBody>
          <a:bodyPr lIns="0" tIns="0" rIns="0" bIns="0"/>
          <a:lstStyle>
            <a:lvl1pPr marL="257175" marR="0" indent="-257175" algn="l" defTabSz="685799" rtl="0" eaLnBrk="1" fontAlgn="auto" latinLnBrk="0" hangingPunct="1">
              <a:lnSpc>
                <a:spcPct val="200000"/>
              </a:lnSpc>
              <a:spcBef>
                <a:spcPts val="0"/>
              </a:spcBef>
              <a:spcAft>
                <a:spcPts val="900"/>
              </a:spcAft>
              <a:buClr>
                <a:schemeClr val="bg1"/>
              </a:buClr>
              <a:buSzTx/>
              <a:buFontTx/>
              <a:buBlip>
                <a:blip r:embed="rId2"/>
              </a:buBlip>
              <a:tabLst/>
              <a:defRPr lang="en-GB" sz="1651" b="0" kern="1200" baseline="0" dirty="0" smtClean="0">
                <a:solidFill>
                  <a:schemeClr val="tx1"/>
                </a:solidFill>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3"/>
              </a:buBlip>
              <a:tabLst/>
              <a:defRPr/>
            </a:pPr>
            <a:r>
              <a:rPr lang="en-GB"/>
              <a:t>Bulleted list (22)</a:t>
            </a:r>
          </a:p>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3"/>
              </a:buBlip>
              <a:tabLst/>
              <a:defRPr/>
            </a:pPr>
            <a:r>
              <a:rPr lang="en-GB"/>
              <a:t>Bulleted list (22)</a:t>
            </a:r>
          </a:p>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3"/>
              </a:buBlip>
              <a:tabLst/>
              <a:defRPr/>
            </a:pPr>
            <a:r>
              <a:rPr lang="en-GB"/>
              <a:t>Bulleted list (22)</a:t>
            </a:r>
          </a:p>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3"/>
              </a:buBlip>
              <a:tabLst/>
              <a:defRPr/>
            </a:pPr>
            <a:r>
              <a:rPr lang="en-GB"/>
              <a:t>Bulleted list (22)</a:t>
            </a:r>
          </a:p>
          <a:p>
            <a:pPr lvl="0"/>
            <a:endParaRPr lang="en-US"/>
          </a:p>
        </p:txBody>
      </p:sp>
      <p:sp>
        <p:nvSpPr>
          <p:cNvPr id="10" name="Footer Placeholder 1"/>
          <p:cNvSpPr>
            <a:spLocks noGrp="1"/>
          </p:cNvSpPr>
          <p:nvPr>
            <p:ph type="ftr" sz="quarter" idx="17"/>
          </p:nvPr>
        </p:nvSpPr>
        <p:spPr>
          <a:xfrm>
            <a:off x="6102368" y="4767267"/>
            <a:ext cx="2895600" cy="273844"/>
          </a:xfrm>
        </p:spPr>
        <p:txBody>
          <a:bodyPr/>
          <a:lstStyle/>
          <a:p>
            <a:r>
              <a:rPr lang="en-US"/>
              <a:t>Name | @Twitter</a:t>
            </a:r>
          </a:p>
        </p:txBody>
      </p:sp>
      <p:sp>
        <p:nvSpPr>
          <p:cNvPr id="2" name="Slide Number Placeholder 1"/>
          <p:cNvSpPr>
            <a:spLocks noGrp="1"/>
          </p:cNvSpPr>
          <p:nvPr>
            <p:ph type="sldNum" sz="quarter" idx="18"/>
          </p:nvPr>
        </p:nvSpPr>
        <p:spPr/>
        <p:txBody>
          <a:bodyPr/>
          <a:lstStyle/>
          <a:p>
            <a:fld id="{CA7E3AA6-5088-D944-AC75-93D07D6D345B}" type="slidenum">
              <a:rPr lang="en-US" smtClean="0"/>
              <a:t>‹#›</a:t>
            </a:fld>
            <a:endParaRPr lang="en-US"/>
          </a:p>
        </p:txBody>
      </p:sp>
      <p:pic>
        <p:nvPicPr>
          <p:cNvPr id="8" name="Picture 7">
            <a:extLst>
              <a:ext uri="{FF2B5EF4-FFF2-40B4-BE49-F238E27FC236}">
                <a16:creationId xmlns:a16="http://schemas.microsoft.com/office/drawing/2014/main" id="{4E1E34E2-8C66-4480-ADA6-9C26E7991290}"/>
              </a:ext>
            </a:extLst>
          </p:cNvPr>
          <p:cNvPicPr>
            <a:picLocks noChangeAspect="1"/>
          </p:cNvPicPr>
          <p:nvPr userDrawn="1"/>
        </p:nvPicPr>
        <p:blipFill>
          <a:blip r:embed="rId4" cstate="print">
            <a:biLevel thresh="25000"/>
            <a:extLst>
              <a:ext uri="{28A0092B-C50C-407E-A947-70E740481C1C}">
                <a14:useLocalDpi xmlns:a14="http://schemas.microsoft.com/office/drawing/2010/main" val="0"/>
              </a:ext>
            </a:extLst>
          </a:blip>
          <a:stretch>
            <a:fillRect/>
          </a:stretch>
        </p:blipFill>
        <p:spPr>
          <a:xfrm>
            <a:off x="6952800" y="189962"/>
            <a:ext cx="1911145" cy="585645"/>
          </a:xfrm>
          <a:prstGeom prst="rect">
            <a:avLst/>
          </a:prstGeom>
        </p:spPr>
      </p:pic>
    </p:spTree>
    <p:extLst>
      <p:ext uri="{BB962C8B-B14F-4D97-AF65-F5344CB8AC3E}">
        <p14:creationId xmlns:p14="http://schemas.microsoft.com/office/powerpoint/2010/main" val="29770447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1_Picture/Bullet slide">
    <p:spTree>
      <p:nvGrpSpPr>
        <p:cNvPr id="1" name=""/>
        <p:cNvGrpSpPr/>
        <p:nvPr/>
      </p:nvGrpSpPr>
      <p:grpSpPr>
        <a:xfrm>
          <a:off x="0" y="0"/>
          <a:ext cx="0" cy="0"/>
          <a:chOff x="0" y="0"/>
          <a:chExt cx="0" cy="0"/>
        </a:xfrm>
      </p:grpSpPr>
      <p:sp>
        <p:nvSpPr>
          <p:cNvPr id="5" name="Picture Placeholder 4"/>
          <p:cNvSpPr>
            <a:spLocks noGrp="1"/>
          </p:cNvSpPr>
          <p:nvPr>
            <p:ph type="pic" sz="quarter" idx="14" hasCustomPrompt="1"/>
          </p:nvPr>
        </p:nvSpPr>
        <p:spPr>
          <a:xfrm>
            <a:off x="-9844" y="4"/>
            <a:ext cx="4986580" cy="5149312"/>
          </a:xfrm>
          <a:prstGeom prst="rect">
            <a:avLst/>
          </a:prstGeom>
        </p:spPr>
        <p:txBody>
          <a:bodyPr/>
          <a:lstStyle>
            <a:lvl1pPr>
              <a:defRPr baseline="0">
                <a:latin typeface="+mj-lt"/>
              </a:defRPr>
            </a:lvl1pPr>
          </a:lstStyle>
          <a:p>
            <a:r>
              <a:rPr lang="en-US"/>
              <a:t>Insert own picture – right click and send to back – place triangles over top</a:t>
            </a:r>
          </a:p>
        </p:txBody>
      </p:sp>
      <p:sp>
        <p:nvSpPr>
          <p:cNvPr id="29" name="Title 1"/>
          <p:cNvSpPr>
            <a:spLocks noGrp="1"/>
          </p:cNvSpPr>
          <p:nvPr>
            <p:ph type="title" hasCustomPrompt="1"/>
          </p:nvPr>
        </p:nvSpPr>
        <p:spPr>
          <a:xfrm>
            <a:off x="5264818" y="1005156"/>
            <a:ext cx="3687134" cy="333864"/>
          </a:xfrm>
          <a:prstGeom prst="rect">
            <a:avLst/>
          </a:prstGeom>
        </p:spPr>
        <p:txBody>
          <a:bodyPr lIns="0" tIns="0" rIns="0" bIns="0"/>
          <a:lstStyle>
            <a:lvl1pPr>
              <a:defRPr lang="en-US" sz="2100" b="1" kern="1200" baseline="0" dirty="0">
                <a:solidFill>
                  <a:schemeClr val="tx1"/>
                </a:solidFill>
                <a:latin typeface="+mj-lt"/>
                <a:ea typeface="Open Sans" panose="020B0606030504020204" pitchFamily="34" charset="0"/>
                <a:cs typeface="Open Sans" panose="020B0606030504020204" pitchFamily="34" charset="0"/>
              </a:defRPr>
            </a:lvl1pPr>
          </a:lstStyle>
          <a:p>
            <a:r>
              <a:rPr lang="en-GB"/>
              <a:t>SLIDE TITLE (28)</a:t>
            </a:r>
            <a:endParaRPr lang="en-US"/>
          </a:p>
        </p:txBody>
      </p:sp>
      <p:sp>
        <p:nvSpPr>
          <p:cNvPr id="30" name="Text Placeholder 14"/>
          <p:cNvSpPr>
            <a:spLocks noGrp="1"/>
          </p:cNvSpPr>
          <p:nvPr>
            <p:ph type="body" sz="quarter" idx="13" hasCustomPrompt="1"/>
          </p:nvPr>
        </p:nvSpPr>
        <p:spPr>
          <a:xfrm>
            <a:off x="5264818" y="1355513"/>
            <a:ext cx="3687134" cy="313760"/>
          </a:xfrm>
          <a:prstGeom prst="rect">
            <a:avLst/>
          </a:prstGeom>
        </p:spPr>
        <p:txBody>
          <a:bodyPr lIns="0" tIns="0" rIns="0" bIns="0"/>
          <a:lstStyle>
            <a:lvl1pPr marL="0" indent="0">
              <a:buNone/>
              <a:defRPr lang="en-US" sz="1651" kern="1200" baseline="0" dirty="0">
                <a:solidFill>
                  <a:schemeClr val="tx1"/>
                </a:solidFill>
                <a:latin typeface="+mj-lt"/>
                <a:ea typeface="Open Sans" panose="020B0606030504020204" pitchFamily="34" charset="0"/>
                <a:cs typeface="Open Sans" panose="020B0606030504020204" pitchFamily="34" charset="0"/>
              </a:defRPr>
            </a:lvl1pPr>
            <a:lvl2pPr marL="3429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lang="en-US" sz="15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GB"/>
              <a:t>Sub-title (22) – Delete if not needed</a:t>
            </a:r>
            <a:endParaRPr lang="en-US"/>
          </a:p>
        </p:txBody>
      </p:sp>
      <p:sp>
        <p:nvSpPr>
          <p:cNvPr id="31" name="Content Placeholder 2"/>
          <p:cNvSpPr>
            <a:spLocks noGrp="1"/>
          </p:cNvSpPr>
          <p:nvPr>
            <p:ph idx="16" hasCustomPrompt="1"/>
          </p:nvPr>
        </p:nvSpPr>
        <p:spPr>
          <a:xfrm>
            <a:off x="5264817" y="1780594"/>
            <a:ext cx="3588043" cy="3628312"/>
          </a:xfrm>
          <a:prstGeom prst="rect">
            <a:avLst/>
          </a:prstGeom>
        </p:spPr>
        <p:txBody>
          <a:bodyPr lIns="0" tIns="0" rIns="0" bIns="0"/>
          <a:lstStyle>
            <a:lvl1pPr marL="257175" marR="0" indent="-257175" algn="l" defTabSz="685799" rtl="0" eaLnBrk="1" fontAlgn="auto" latinLnBrk="0" hangingPunct="1">
              <a:lnSpc>
                <a:spcPct val="200000"/>
              </a:lnSpc>
              <a:spcBef>
                <a:spcPts val="0"/>
              </a:spcBef>
              <a:spcAft>
                <a:spcPts val="900"/>
              </a:spcAft>
              <a:buClr>
                <a:schemeClr val="bg1"/>
              </a:buClr>
              <a:buSzTx/>
              <a:buFontTx/>
              <a:buBlip>
                <a:blip r:embed="rId2"/>
              </a:buBlip>
              <a:tabLst/>
              <a:defRPr lang="en-GB" sz="1651" b="0" kern="1200" baseline="0" dirty="0" smtClean="0">
                <a:solidFill>
                  <a:schemeClr val="tx1"/>
                </a:solidFill>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3"/>
              </a:buBlip>
              <a:tabLst/>
              <a:defRPr/>
            </a:pPr>
            <a:r>
              <a:rPr lang="en-GB"/>
              <a:t>Bulleted list (22)</a:t>
            </a:r>
          </a:p>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3"/>
              </a:buBlip>
              <a:tabLst/>
              <a:defRPr/>
            </a:pPr>
            <a:r>
              <a:rPr lang="en-GB"/>
              <a:t>Bulleted list (22)</a:t>
            </a:r>
          </a:p>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3"/>
              </a:buBlip>
              <a:tabLst/>
              <a:defRPr/>
            </a:pPr>
            <a:r>
              <a:rPr lang="en-GB"/>
              <a:t>Bulleted list (22)</a:t>
            </a:r>
          </a:p>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3"/>
              </a:buBlip>
              <a:tabLst/>
              <a:defRPr/>
            </a:pPr>
            <a:r>
              <a:rPr lang="en-GB"/>
              <a:t>Bulleted list (22)</a:t>
            </a:r>
          </a:p>
          <a:p>
            <a:pPr lvl="0"/>
            <a:endParaRPr lang="en-US"/>
          </a:p>
        </p:txBody>
      </p:sp>
      <p:sp>
        <p:nvSpPr>
          <p:cNvPr id="10" name="Footer Placeholder 1"/>
          <p:cNvSpPr>
            <a:spLocks noGrp="1"/>
          </p:cNvSpPr>
          <p:nvPr>
            <p:ph type="ftr" sz="quarter" idx="17"/>
          </p:nvPr>
        </p:nvSpPr>
        <p:spPr>
          <a:xfrm>
            <a:off x="6102368" y="4767267"/>
            <a:ext cx="2895600" cy="273844"/>
          </a:xfrm>
        </p:spPr>
        <p:txBody>
          <a:bodyPr/>
          <a:lstStyle/>
          <a:p>
            <a:r>
              <a:rPr lang="en-US"/>
              <a:t>Name | @Twitter</a:t>
            </a:r>
          </a:p>
        </p:txBody>
      </p:sp>
      <p:sp>
        <p:nvSpPr>
          <p:cNvPr id="2" name="Slide Number Placeholder 1"/>
          <p:cNvSpPr>
            <a:spLocks noGrp="1"/>
          </p:cNvSpPr>
          <p:nvPr>
            <p:ph type="sldNum" sz="quarter" idx="18"/>
          </p:nvPr>
        </p:nvSpPr>
        <p:spPr/>
        <p:txBody>
          <a:bodyPr/>
          <a:lstStyle/>
          <a:p>
            <a:fld id="{CA7E3AA6-5088-D944-AC75-93D07D6D345B}" type="slidenum">
              <a:rPr lang="en-US" smtClean="0"/>
              <a:t>‹#›</a:t>
            </a:fld>
            <a:endParaRPr lang="en-US"/>
          </a:p>
        </p:txBody>
      </p:sp>
      <p:pic>
        <p:nvPicPr>
          <p:cNvPr id="8" name="Picture 7">
            <a:extLst>
              <a:ext uri="{FF2B5EF4-FFF2-40B4-BE49-F238E27FC236}">
                <a16:creationId xmlns:a16="http://schemas.microsoft.com/office/drawing/2014/main" id="{411A48D8-8E48-B24B-BCD8-E116DA61721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75273" y="239796"/>
            <a:ext cx="1476680" cy="635740"/>
          </a:xfrm>
          <a:prstGeom prst="rect">
            <a:avLst/>
          </a:prstGeom>
        </p:spPr>
      </p:pic>
    </p:spTree>
    <p:extLst>
      <p:ext uri="{BB962C8B-B14F-4D97-AF65-F5344CB8AC3E}">
        <p14:creationId xmlns:p14="http://schemas.microsoft.com/office/powerpoint/2010/main" val="17434063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Small picture/bullet slide">
    <p:spTree>
      <p:nvGrpSpPr>
        <p:cNvPr id="1" name=""/>
        <p:cNvGrpSpPr/>
        <p:nvPr/>
      </p:nvGrpSpPr>
      <p:grpSpPr>
        <a:xfrm>
          <a:off x="0" y="0"/>
          <a:ext cx="0" cy="0"/>
          <a:chOff x="0" y="0"/>
          <a:chExt cx="0" cy="0"/>
        </a:xfrm>
      </p:grpSpPr>
      <p:sp>
        <p:nvSpPr>
          <p:cNvPr id="5" name="Picture Placeholder 4"/>
          <p:cNvSpPr>
            <a:spLocks noGrp="1"/>
          </p:cNvSpPr>
          <p:nvPr>
            <p:ph type="pic" sz="quarter" idx="14" hasCustomPrompt="1"/>
          </p:nvPr>
        </p:nvSpPr>
        <p:spPr>
          <a:xfrm>
            <a:off x="3841763" y="1429719"/>
            <a:ext cx="5302241" cy="3021108"/>
          </a:xfrm>
          <a:prstGeom prst="rect">
            <a:avLst/>
          </a:prstGeom>
        </p:spPr>
        <p:txBody>
          <a:bodyPr/>
          <a:lstStyle>
            <a:lvl1pPr>
              <a:defRPr>
                <a:latin typeface="+mj-lt"/>
              </a:defRPr>
            </a:lvl1pPr>
          </a:lstStyle>
          <a:p>
            <a:r>
              <a:rPr lang="en-US"/>
              <a:t>Add picture – add triangles over the top</a:t>
            </a:r>
          </a:p>
        </p:txBody>
      </p:sp>
      <p:sp>
        <p:nvSpPr>
          <p:cNvPr id="33" name="Title 1"/>
          <p:cNvSpPr>
            <a:spLocks noGrp="1"/>
          </p:cNvSpPr>
          <p:nvPr>
            <p:ph type="title" hasCustomPrompt="1"/>
          </p:nvPr>
        </p:nvSpPr>
        <p:spPr>
          <a:xfrm>
            <a:off x="337148" y="396274"/>
            <a:ext cx="6940101" cy="333864"/>
          </a:xfrm>
          <a:prstGeom prst="rect">
            <a:avLst/>
          </a:prstGeom>
        </p:spPr>
        <p:txBody>
          <a:bodyPr lIns="0" tIns="0" rIns="0" bIns="0"/>
          <a:lstStyle>
            <a:lvl1pPr>
              <a:defRPr lang="en-US" sz="2100" b="1" kern="1200" baseline="0" dirty="0">
                <a:solidFill>
                  <a:schemeClr val="tx1"/>
                </a:solidFill>
                <a:latin typeface="+mj-lt"/>
                <a:ea typeface="Open Sans" panose="020B0606030504020204" pitchFamily="34" charset="0"/>
                <a:cs typeface="Open Sans" panose="020B0606030504020204" pitchFamily="34" charset="0"/>
              </a:defRPr>
            </a:lvl1pPr>
          </a:lstStyle>
          <a:p>
            <a:r>
              <a:rPr lang="en-GB"/>
              <a:t>SLIDE TITLE (28)</a:t>
            </a:r>
            <a:endParaRPr lang="en-US"/>
          </a:p>
        </p:txBody>
      </p:sp>
      <p:sp>
        <p:nvSpPr>
          <p:cNvPr id="34" name="Text Placeholder 14"/>
          <p:cNvSpPr>
            <a:spLocks noGrp="1"/>
          </p:cNvSpPr>
          <p:nvPr>
            <p:ph type="body" sz="quarter" idx="13" hasCustomPrompt="1"/>
          </p:nvPr>
        </p:nvSpPr>
        <p:spPr>
          <a:xfrm>
            <a:off x="337148" y="758797"/>
            <a:ext cx="6952159" cy="313760"/>
          </a:xfrm>
          <a:prstGeom prst="rect">
            <a:avLst/>
          </a:prstGeom>
        </p:spPr>
        <p:txBody>
          <a:bodyPr lIns="0" tIns="0" rIns="0" bIns="0"/>
          <a:lstStyle>
            <a:lvl1pPr marL="0" indent="0">
              <a:buNone/>
              <a:defRPr lang="en-US" sz="1651" kern="1200" baseline="0" dirty="0">
                <a:solidFill>
                  <a:schemeClr val="tx1"/>
                </a:solidFill>
                <a:latin typeface="+mj-lt"/>
                <a:ea typeface="Open Sans" panose="020B0606030504020204" pitchFamily="34" charset="0"/>
                <a:cs typeface="Open Sans" panose="020B0606030504020204" pitchFamily="34" charset="0"/>
              </a:defRPr>
            </a:lvl1pPr>
            <a:lvl2pPr marL="3429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lang="en-US" sz="15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GB"/>
              <a:t>Sub-title (22) – delete if not needed </a:t>
            </a:r>
            <a:endParaRPr lang="en-US"/>
          </a:p>
        </p:txBody>
      </p:sp>
      <p:pic>
        <p:nvPicPr>
          <p:cNvPr id="16" name="Pictur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75273" y="239796"/>
            <a:ext cx="1476680" cy="635740"/>
          </a:xfrm>
          <a:prstGeom prst="rect">
            <a:avLst/>
          </a:prstGeom>
        </p:spPr>
      </p:pic>
      <p:sp>
        <p:nvSpPr>
          <p:cNvPr id="21" name="Content Placeholder 2"/>
          <p:cNvSpPr>
            <a:spLocks noGrp="1"/>
          </p:cNvSpPr>
          <p:nvPr>
            <p:ph idx="15" hasCustomPrompt="1"/>
          </p:nvPr>
        </p:nvSpPr>
        <p:spPr>
          <a:xfrm>
            <a:off x="334801" y="1409701"/>
            <a:ext cx="3310103" cy="3022535"/>
          </a:xfrm>
          <a:prstGeom prst="rect">
            <a:avLst/>
          </a:prstGeom>
        </p:spPr>
        <p:txBody>
          <a:bodyPr lIns="0" tIns="0" rIns="0" bIns="0"/>
          <a:lstStyle>
            <a:lvl1pPr marL="214313" marR="0" indent="-214313" algn="l" defTabSz="685799" rtl="0" eaLnBrk="1" fontAlgn="auto" latinLnBrk="0" hangingPunct="1">
              <a:lnSpc>
                <a:spcPct val="200000"/>
              </a:lnSpc>
              <a:spcBef>
                <a:spcPts val="751"/>
              </a:spcBef>
              <a:spcAft>
                <a:spcPts val="0"/>
              </a:spcAft>
              <a:buClr>
                <a:schemeClr val="accent2"/>
              </a:buClr>
              <a:buSzPct val="100000"/>
              <a:buFont typeface="Wingdings 3" panose="05040102010807070707" pitchFamily="18" charset="2"/>
              <a:buChar char=""/>
              <a:tabLst/>
              <a:defRPr sz="1651" b="0" baseline="0">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GB"/>
              <a:t>Bulleted list (22)</a:t>
            </a:r>
          </a:p>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3"/>
              </a:buBlip>
              <a:tabLst/>
              <a:defRPr/>
            </a:pPr>
            <a:r>
              <a:rPr lang="en-GB"/>
              <a:t>Bulleted list (22)</a:t>
            </a:r>
            <a:endParaRPr lang="en-US"/>
          </a:p>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3"/>
              </a:buBlip>
              <a:tabLst/>
              <a:defRPr/>
            </a:pPr>
            <a:r>
              <a:rPr lang="en-GB"/>
              <a:t>Bulleted list (22)</a:t>
            </a:r>
            <a:endParaRPr lang="en-US"/>
          </a:p>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3"/>
              </a:buBlip>
              <a:tabLst/>
              <a:defRPr/>
            </a:pPr>
            <a:r>
              <a:rPr lang="en-GB"/>
              <a:t>Bulleted list (22)</a:t>
            </a:r>
            <a:endParaRPr lang="en-US"/>
          </a:p>
          <a:p>
            <a:pPr lvl="0"/>
            <a:endParaRPr lang="en-US"/>
          </a:p>
        </p:txBody>
      </p:sp>
      <p:sp>
        <p:nvSpPr>
          <p:cNvPr id="2" name="Rectangle 1"/>
          <p:cNvSpPr/>
          <p:nvPr/>
        </p:nvSpPr>
        <p:spPr>
          <a:xfrm>
            <a:off x="7400927" y="125774"/>
            <a:ext cx="1743075" cy="885825"/>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1"/>
          </a:p>
        </p:txBody>
      </p:sp>
      <p:sp>
        <p:nvSpPr>
          <p:cNvPr id="12" name="Footer Placeholder 1"/>
          <p:cNvSpPr>
            <a:spLocks noGrp="1"/>
          </p:cNvSpPr>
          <p:nvPr>
            <p:ph type="ftr" sz="quarter" idx="16"/>
          </p:nvPr>
        </p:nvSpPr>
        <p:spPr>
          <a:xfrm>
            <a:off x="6102368" y="4767267"/>
            <a:ext cx="2895600" cy="273844"/>
          </a:xfrm>
        </p:spPr>
        <p:txBody>
          <a:bodyPr/>
          <a:lstStyle/>
          <a:p>
            <a:r>
              <a:rPr lang="en-US"/>
              <a:t>Name | @Twitter</a:t>
            </a:r>
          </a:p>
        </p:txBody>
      </p:sp>
      <p:sp>
        <p:nvSpPr>
          <p:cNvPr id="3" name="Slide Number Placeholder 2"/>
          <p:cNvSpPr>
            <a:spLocks noGrp="1"/>
          </p:cNvSpPr>
          <p:nvPr>
            <p:ph type="sldNum" sz="quarter" idx="17"/>
          </p:nvPr>
        </p:nvSpPr>
        <p:spPr/>
        <p:txBody>
          <a:bodyPr/>
          <a:lstStyle/>
          <a:p>
            <a:fld id="{CA7E3AA6-5088-D944-AC75-93D07D6D345B}" type="slidenum">
              <a:rPr lang="en-US" smtClean="0"/>
              <a:t>‹#›</a:t>
            </a:fld>
            <a:endParaRPr lang="en-US"/>
          </a:p>
        </p:txBody>
      </p:sp>
    </p:spTree>
    <p:extLst>
      <p:ext uri="{BB962C8B-B14F-4D97-AF65-F5344CB8AC3E}">
        <p14:creationId xmlns:p14="http://schemas.microsoft.com/office/powerpoint/2010/main" val="3597918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Content Placeholder 2"/>
          <p:cNvSpPr>
            <a:spLocks noGrp="1"/>
          </p:cNvSpPr>
          <p:nvPr>
            <p:ph idx="1" hasCustomPrompt="1"/>
          </p:nvPr>
        </p:nvSpPr>
        <p:spPr/>
        <p:txBody>
          <a:bodyPr/>
          <a:lstStyle>
            <a:lvl1pPr>
              <a:buFont typeface="Wingdings 3" pitchFamily="18" charset="2"/>
              <a:buChar char=""/>
              <a:defRPr sz="2400"/>
            </a:lvl1pPr>
            <a:lvl2pPr>
              <a:defRPr sz="2000"/>
            </a:lvl2pPr>
            <a:lvl3pPr>
              <a:defRPr sz="1800"/>
            </a:lvl3pPr>
          </a:lstStyle>
          <a:p>
            <a:pPr lvl="0"/>
            <a:r>
              <a:rPr lang="en-US"/>
              <a:t> Please add a space after the bullet point.</a:t>
            </a:r>
          </a:p>
        </p:txBody>
      </p:sp>
      <p:sp>
        <p:nvSpPr>
          <p:cNvPr id="5" name="object 7"/>
          <p:cNvSpPr/>
          <p:nvPr userDrawn="1"/>
        </p:nvSpPr>
        <p:spPr>
          <a:xfrm>
            <a:off x="467544" y="4227934"/>
            <a:ext cx="8208912" cy="221862"/>
          </a:xfrm>
          <a:custGeom>
            <a:avLst/>
            <a:gdLst/>
            <a:ahLst/>
            <a:cxnLst/>
            <a:rect l="l" t="t" r="r" b="b"/>
            <a:pathLst>
              <a:path w="12135104">
                <a:moveTo>
                  <a:pt x="0" y="0"/>
                </a:moveTo>
                <a:lnTo>
                  <a:pt x="12135104" y="0"/>
                </a:lnTo>
              </a:path>
            </a:pathLst>
          </a:custGeom>
          <a:ln w="12700">
            <a:solidFill>
              <a:srgbClr val="ACAFA6"/>
            </a:solidFill>
          </a:ln>
        </p:spPr>
        <p:txBody>
          <a:bodyPr wrap="square" lIns="0" tIns="0" rIns="0" bIns="0" rtlCol="0">
            <a:noAutofit/>
          </a:bodyPr>
          <a:lstStyle/>
          <a:p>
            <a:endParaRPr/>
          </a:p>
        </p:txBody>
      </p:sp>
      <p:sp>
        <p:nvSpPr>
          <p:cNvPr id="6"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hart slide">
    <p:spTree>
      <p:nvGrpSpPr>
        <p:cNvPr id="1" name=""/>
        <p:cNvGrpSpPr/>
        <p:nvPr/>
      </p:nvGrpSpPr>
      <p:grpSpPr>
        <a:xfrm>
          <a:off x="0" y="0"/>
          <a:ext cx="0" cy="0"/>
          <a:chOff x="0" y="0"/>
          <a:chExt cx="0" cy="0"/>
        </a:xfrm>
      </p:grpSpPr>
      <p:pic>
        <p:nvPicPr>
          <p:cNvPr id="17" name="Picture 16" descr="grey-triangles.png"/>
          <p:cNvPicPr>
            <a:picLocks noChangeAspect="1"/>
          </p:cNvPicPr>
          <p:nvPr/>
        </p:nvPicPr>
        <p:blipFill>
          <a:blip r:embed="rId2">
            <a:alphaModFix amt="16000"/>
            <a:extLst>
              <a:ext uri="{28A0092B-C50C-407E-A947-70E740481C1C}">
                <a14:useLocalDpi xmlns:a14="http://schemas.microsoft.com/office/drawing/2010/main" val="0"/>
              </a:ext>
            </a:extLst>
          </a:blip>
          <a:stretch>
            <a:fillRect/>
          </a:stretch>
        </p:blipFill>
        <p:spPr>
          <a:xfrm>
            <a:off x="3488133" y="638"/>
            <a:ext cx="5655869" cy="5142865"/>
          </a:xfrm>
          <a:prstGeom prst="rect">
            <a:avLst/>
          </a:prstGeom>
        </p:spPr>
      </p:pic>
      <p:sp>
        <p:nvSpPr>
          <p:cNvPr id="37" name="Title 1"/>
          <p:cNvSpPr>
            <a:spLocks noGrp="1"/>
          </p:cNvSpPr>
          <p:nvPr>
            <p:ph type="title" hasCustomPrompt="1"/>
          </p:nvPr>
        </p:nvSpPr>
        <p:spPr>
          <a:xfrm>
            <a:off x="337149" y="396274"/>
            <a:ext cx="6928043" cy="333864"/>
          </a:xfrm>
          <a:prstGeom prst="rect">
            <a:avLst/>
          </a:prstGeom>
        </p:spPr>
        <p:txBody>
          <a:bodyPr lIns="0" tIns="0" rIns="0" bIns="0"/>
          <a:lstStyle>
            <a:lvl1pPr>
              <a:defRPr lang="en-US" sz="2100" b="1" kern="1200" baseline="0" dirty="0">
                <a:solidFill>
                  <a:schemeClr val="tx1"/>
                </a:solidFill>
                <a:latin typeface="+mj-lt"/>
                <a:ea typeface="Open Sans" panose="020B0606030504020204" pitchFamily="34" charset="0"/>
                <a:cs typeface="Open Sans" panose="020B0606030504020204" pitchFamily="34" charset="0"/>
              </a:defRPr>
            </a:lvl1pPr>
          </a:lstStyle>
          <a:p>
            <a:r>
              <a:rPr lang="en-GB"/>
              <a:t>SLIDE TITLE (28)</a:t>
            </a:r>
            <a:endParaRPr lang="en-US"/>
          </a:p>
        </p:txBody>
      </p:sp>
      <p:sp>
        <p:nvSpPr>
          <p:cNvPr id="38" name="Text Placeholder 14"/>
          <p:cNvSpPr>
            <a:spLocks noGrp="1"/>
          </p:cNvSpPr>
          <p:nvPr>
            <p:ph type="body" sz="quarter" idx="13" hasCustomPrompt="1"/>
          </p:nvPr>
        </p:nvSpPr>
        <p:spPr>
          <a:xfrm>
            <a:off x="337148" y="758797"/>
            <a:ext cx="6952159" cy="313760"/>
          </a:xfrm>
          <a:prstGeom prst="rect">
            <a:avLst/>
          </a:prstGeom>
        </p:spPr>
        <p:txBody>
          <a:bodyPr lIns="0" tIns="0" rIns="0" bIns="0"/>
          <a:lstStyle>
            <a:lvl1pPr marL="0" indent="0">
              <a:buNone/>
              <a:defRPr lang="en-US" sz="1651" kern="1200" baseline="0" dirty="0">
                <a:solidFill>
                  <a:schemeClr val="tx1"/>
                </a:solidFill>
                <a:latin typeface="+mj-lt"/>
                <a:ea typeface="Open Sans" panose="020B0606030504020204" pitchFamily="34" charset="0"/>
                <a:cs typeface="Open Sans" panose="020B0606030504020204" pitchFamily="34" charset="0"/>
              </a:defRPr>
            </a:lvl1pPr>
            <a:lvl2pPr marL="3429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lang="en-US" sz="15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GB"/>
              <a:t>Sub-title (22) – Delete if not needed </a:t>
            </a:r>
            <a:endParaRPr lang="en-US"/>
          </a:p>
        </p:txBody>
      </p:sp>
      <p:sp>
        <p:nvSpPr>
          <p:cNvPr id="3" name="Content Placeholder 2"/>
          <p:cNvSpPr>
            <a:spLocks noGrp="1"/>
          </p:cNvSpPr>
          <p:nvPr>
            <p:ph idx="1" hasCustomPrompt="1"/>
          </p:nvPr>
        </p:nvSpPr>
        <p:spPr>
          <a:xfrm>
            <a:off x="334798" y="1429719"/>
            <a:ext cx="7678720" cy="3021109"/>
          </a:xfrm>
          <a:prstGeom prst="rect">
            <a:avLst/>
          </a:prstGeom>
        </p:spPr>
        <p:txBody>
          <a:bodyPr lIns="0" tIns="0" rIns="0" bIns="0"/>
          <a:lstStyle>
            <a:lvl1pPr marL="0" indent="0">
              <a:buNone/>
              <a:defRPr sz="1351" baseline="0">
                <a:solidFill>
                  <a:schemeClr val="bg1"/>
                </a:solidFill>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CHART OR TABLE</a:t>
            </a:r>
          </a:p>
        </p:txBody>
      </p:sp>
      <p:sp>
        <p:nvSpPr>
          <p:cNvPr id="11" name="Footer Placeholder 1"/>
          <p:cNvSpPr>
            <a:spLocks noGrp="1"/>
          </p:cNvSpPr>
          <p:nvPr>
            <p:ph type="ftr" sz="quarter" idx="16"/>
          </p:nvPr>
        </p:nvSpPr>
        <p:spPr>
          <a:xfrm>
            <a:off x="6102368" y="4767267"/>
            <a:ext cx="2895600" cy="273844"/>
          </a:xfrm>
        </p:spPr>
        <p:txBody>
          <a:bodyPr/>
          <a:lstStyle/>
          <a:p>
            <a:r>
              <a:rPr lang="en-US"/>
              <a:t>Name | @Twitter</a:t>
            </a:r>
          </a:p>
        </p:txBody>
      </p:sp>
      <p:sp>
        <p:nvSpPr>
          <p:cNvPr id="2" name="Slide Number Placeholder 1"/>
          <p:cNvSpPr>
            <a:spLocks noGrp="1"/>
          </p:cNvSpPr>
          <p:nvPr>
            <p:ph type="sldNum" sz="quarter" idx="17"/>
          </p:nvPr>
        </p:nvSpPr>
        <p:spPr/>
        <p:txBody>
          <a:bodyPr/>
          <a:lstStyle/>
          <a:p>
            <a:fld id="{CA7E3AA6-5088-D944-AC75-93D07D6D345B}" type="slidenum">
              <a:rPr lang="en-US" smtClean="0"/>
              <a:t>‹#›</a:t>
            </a:fld>
            <a:endParaRPr lang="en-US"/>
          </a:p>
        </p:txBody>
      </p:sp>
    </p:spTree>
    <p:extLst>
      <p:ext uri="{BB962C8B-B14F-4D97-AF65-F5344CB8AC3E}">
        <p14:creationId xmlns:p14="http://schemas.microsoft.com/office/powerpoint/2010/main" val="124860568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Chart slide - no triangle">
    <p:spTree>
      <p:nvGrpSpPr>
        <p:cNvPr id="1" name=""/>
        <p:cNvGrpSpPr/>
        <p:nvPr/>
      </p:nvGrpSpPr>
      <p:grpSpPr>
        <a:xfrm>
          <a:off x="0" y="0"/>
          <a:ext cx="0" cy="0"/>
          <a:chOff x="0" y="0"/>
          <a:chExt cx="0" cy="0"/>
        </a:xfrm>
      </p:grpSpPr>
      <p:sp>
        <p:nvSpPr>
          <p:cNvPr id="37" name="Title 1"/>
          <p:cNvSpPr>
            <a:spLocks noGrp="1"/>
          </p:cNvSpPr>
          <p:nvPr>
            <p:ph type="title" hasCustomPrompt="1"/>
          </p:nvPr>
        </p:nvSpPr>
        <p:spPr>
          <a:xfrm>
            <a:off x="337149" y="396274"/>
            <a:ext cx="6928043" cy="333864"/>
          </a:xfrm>
          <a:prstGeom prst="rect">
            <a:avLst/>
          </a:prstGeom>
        </p:spPr>
        <p:txBody>
          <a:bodyPr lIns="0" tIns="0" rIns="0" bIns="0"/>
          <a:lstStyle>
            <a:lvl1pPr>
              <a:defRPr lang="en-US" sz="2100" b="1" kern="1200" baseline="0" dirty="0">
                <a:solidFill>
                  <a:schemeClr val="tx1"/>
                </a:solidFill>
                <a:latin typeface="+mj-lt"/>
                <a:ea typeface="Open Sans" panose="020B0606030504020204" pitchFamily="34" charset="0"/>
                <a:cs typeface="Open Sans" panose="020B0606030504020204" pitchFamily="34" charset="0"/>
              </a:defRPr>
            </a:lvl1pPr>
          </a:lstStyle>
          <a:p>
            <a:r>
              <a:rPr lang="en-GB"/>
              <a:t>SLIDE TITLE (28)</a:t>
            </a:r>
            <a:endParaRPr lang="en-US"/>
          </a:p>
        </p:txBody>
      </p:sp>
      <p:sp>
        <p:nvSpPr>
          <p:cNvPr id="38" name="Text Placeholder 14"/>
          <p:cNvSpPr>
            <a:spLocks noGrp="1"/>
          </p:cNvSpPr>
          <p:nvPr>
            <p:ph type="body" sz="quarter" idx="13" hasCustomPrompt="1"/>
          </p:nvPr>
        </p:nvSpPr>
        <p:spPr>
          <a:xfrm>
            <a:off x="337148" y="758797"/>
            <a:ext cx="6952159" cy="313760"/>
          </a:xfrm>
          <a:prstGeom prst="rect">
            <a:avLst/>
          </a:prstGeom>
        </p:spPr>
        <p:txBody>
          <a:bodyPr lIns="0" tIns="0" rIns="0" bIns="0"/>
          <a:lstStyle>
            <a:lvl1pPr marL="0" indent="0">
              <a:buNone/>
              <a:defRPr lang="en-US" sz="1651" kern="1200" baseline="0" dirty="0">
                <a:solidFill>
                  <a:schemeClr val="tx1"/>
                </a:solidFill>
                <a:latin typeface="+mj-lt"/>
                <a:ea typeface="Open Sans" panose="020B0606030504020204" pitchFamily="34" charset="0"/>
                <a:cs typeface="Open Sans" panose="020B0606030504020204" pitchFamily="34" charset="0"/>
              </a:defRPr>
            </a:lvl1pPr>
            <a:lvl2pPr marL="3429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lang="en-US" sz="15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GB"/>
              <a:t>Sub-title (22) – delete if not needed </a:t>
            </a:r>
            <a:endParaRPr lang="en-US"/>
          </a:p>
        </p:txBody>
      </p:sp>
      <p:sp>
        <p:nvSpPr>
          <p:cNvPr id="3" name="Content Placeholder 2"/>
          <p:cNvSpPr>
            <a:spLocks noGrp="1"/>
          </p:cNvSpPr>
          <p:nvPr>
            <p:ph idx="1" hasCustomPrompt="1"/>
          </p:nvPr>
        </p:nvSpPr>
        <p:spPr>
          <a:xfrm>
            <a:off x="334798" y="1429719"/>
            <a:ext cx="7678720" cy="3021109"/>
          </a:xfrm>
          <a:prstGeom prst="rect">
            <a:avLst/>
          </a:prstGeom>
        </p:spPr>
        <p:txBody>
          <a:bodyPr lIns="0" tIns="0" rIns="0" bIns="0"/>
          <a:lstStyle>
            <a:lvl1pPr marL="0" indent="0">
              <a:buNone/>
              <a:defRPr sz="1351" baseline="0">
                <a:solidFill>
                  <a:schemeClr val="bg1"/>
                </a:solidFill>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CHART OR TABLE</a:t>
            </a:r>
          </a:p>
        </p:txBody>
      </p:sp>
      <p:sp>
        <p:nvSpPr>
          <p:cNvPr id="10" name="Footer Placeholder 1"/>
          <p:cNvSpPr>
            <a:spLocks noGrp="1"/>
          </p:cNvSpPr>
          <p:nvPr>
            <p:ph type="ftr" sz="quarter" idx="16"/>
          </p:nvPr>
        </p:nvSpPr>
        <p:spPr>
          <a:xfrm>
            <a:off x="6102368" y="4767267"/>
            <a:ext cx="2895600" cy="273844"/>
          </a:xfrm>
        </p:spPr>
        <p:txBody>
          <a:bodyPr/>
          <a:lstStyle/>
          <a:p>
            <a:r>
              <a:rPr lang="en-US"/>
              <a:t>Name | @Twitter</a:t>
            </a:r>
          </a:p>
        </p:txBody>
      </p:sp>
      <p:sp>
        <p:nvSpPr>
          <p:cNvPr id="2" name="Slide Number Placeholder 1"/>
          <p:cNvSpPr>
            <a:spLocks noGrp="1"/>
          </p:cNvSpPr>
          <p:nvPr>
            <p:ph type="sldNum" sz="quarter" idx="17"/>
          </p:nvPr>
        </p:nvSpPr>
        <p:spPr/>
        <p:txBody>
          <a:bodyPr/>
          <a:lstStyle/>
          <a:p>
            <a:fld id="{CA7E3AA6-5088-D944-AC75-93D07D6D345B}" type="slidenum">
              <a:rPr lang="en-US" smtClean="0"/>
              <a:t>‹#›</a:t>
            </a:fld>
            <a:endParaRPr lang="en-US"/>
          </a:p>
        </p:txBody>
      </p:sp>
    </p:spTree>
    <p:extLst>
      <p:ext uri="{BB962C8B-B14F-4D97-AF65-F5344CB8AC3E}">
        <p14:creationId xmlns:p14="http://schemas.microsoft.com/office/powerpoint/2010/main" val="369247735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Chart/bullet slide">
    <p:spTree>
      <p:nvGrpSpPr>
        <p:cNvPr id="1" name=""/>
        <p:cNvGrpSpPr/>
        <p:nvPr/>
      </p:nvGrpSpPr>
      <p:grpSpPr>
        <a:xfrm>
          <a:off x="0" y="0"/>
          <a:ext cx="0" cy="0"/>
          <a:chOff x="0" y="0"/>
          <a:chExt cx="0" cy="0"/>
        </a:xfrm>
      </p:grpSpPr>
      <p:pic>
        <p:nvPicPr>
          <p:cNvPr id="21" name="Picture 20" descr="grey-triangles.png"/>
          <p:cNvPicPr>
            <a:picLocks noChangeAspect="1"/>
          </p:cNvPicPr>
          <p:nvPr/>
        </p:nvPicPr>
        <p:blipFill>
          <a:blip r:embed="rId2">
            <a:alphaModFix amt="16000"/>
            <a:extLst>
              <a:ext uri="{28A0092B-C50C-407E-A947-70E740481C1C}">
                <a14:useLocalDpi xmlns:a14="http://schemas.microsoft.com/office/drawing/2010/main" val="0"/>
              </a:ext>
            </a:extLst>
          </a:blip>
          <a:stretch>
            <a:fillRect/>
          </a:stretch>
        </p:blipFill>
        <p:spPr>
          <a:xfrm>
            <a:off x="3488133" y="638"/>
            <a:ext cx="5655869" cy="5142865"/>
          </a:xfrm>
          <a:prstGeom prst="rect">
            <a:avLst/>
          </a:prstGeom>
        </p:spPr>
      </p:pic>
      <p:sp>
        <p:nvSpPr>
          <p:cNvPr id="3" name="Content Placeholder 2"/>
          <p:cNvSpPr>
            <a:spLocks noGrp="1"/>
          </p:cNvSpPr>
          <p:nvPr>
            <p:ph idx="1" hasCustomPrompt="1"/>
          </p:nvPr>
        </p:nvSpPr>
        <p:spPr>
          <a:xfrm>
            <a:off x="3069629" y="1429719"/>
            <a:ext cx="4943888" cy="3021109"/>
          </a:xfrm>
          <a:prstGeom prst="rect">
            <a:avLst/>
          </a:prstGeom>
        </p:spPr>
        <p:txBody>
          <a:bodyPr lIns="0" tIns="0" rIns="0" bIns="0"/>
          <a:lstStyle>
            <a:lvl1pPr marL="0" indent="0">
              <a:buNone/>
              <a:defRPr sz="1351" baseline="0">
                <a:solidFill>
                  <a:schemeClr val="bg1"/>
                </a:solidFill>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CHART OR TABLE</a:t>
            </a:r>
          </a:p>
        </p:txBody>
      </p:sp>
      <p:sp>
        <p:nvSpPr>
          <p:cNvPr id="37" name="Title 1"/>
          <p:cNvSpPr>
            <a:spLocks noGrp="1"/>
          </p:cNvSpPr>
          <p:nvPr>
            <p:ph type="title" hasCustomPrompt="1"/>
          </p:nvPr>
        </p:nvSpPr>
        <p:spPr>
          <a:xfrm>
            <a:off x="402834" y="396274"/>
            <a:ext cx="6928043" cy="333864"/>
          </a:xfrm>
          <a:prstGeom prst="rect">
            <a:avLst/>
          </a:prstGeom>
        </p:spPr>
        <p:txBody>
          <a:bodyPr lIns="0" tIns="0" rIns="0" bIns="0"/>
          <a:lstStyle>
            <a:lvl1pPr>
              <a:defRPr lang="en-US" sz="2100" b="1" kern="1200" baseline="0" dirty="0">
                <a:solidFill>
                  <a:schemeClr val="tx1"/>
                </a:solidFill>
                <a:latin typeface="+mj-lt"/>
                <a:ea typeface="Open Sans" panose="020B0606030504020204" pitchFamily="34" charset="0"/>
                <a:cs typeface="Open Sans" panose="020B0606030504020204" pitchFamily="34" charset="0"/>
              </a:defRPr>
            </a:lvl1pPr>
          </a:lstStyle>
          <a:p>
            <a:r>
              <a:rPr lang="en-GB"/>
              <a:t>SLIDE TITLE (28)</a:t>
            </a:r>
            <a:endParaRPr lang="en-US"/>
          </a:p>
        </p:txBody>
      </p:sp>
      <p:sp>
        <p:nvSpPr>
          <p:cNvPr id="38" name="Text Placeholder 14"/>
          <p:cNvSpPr>
            <a:spLocks noGrp="1"/>
          </p:cNvSpPr>
          <p:nvPr>
            <p:ph type="body" sz="quarter" idx="13" hasCustomPrompt="1"/>
          </p:nvPr>
        </p:nvSpPr>
        <p:spPr>
          <a:xfrm>
            <a:off x="402834" y="758797"/>
            <a:ext cx="6952159" cy="313760"/>
          </a:xfrm>
          <a:prstGeom prst="rect">
            <a:avLst/>
          </a:prstGeom>
        </p:spPr>
        <p:txBody>
          <a:bodyPr lIns="0" tIns="0" rIns="0" bIns="0"/>
          <a:lstStyle>
            <a:lvl1pPr marL="0" indent="0">
              <a:buNone/>
              <a:defRPr lang="en-US" sz="1651" kern="1200" baseline="0" dirty="0">
                <a:solidFill>
                  <a:schemeClr val="tx1"/>
                </a:solidFill>
                <a:latin typeface="+mj-lt"/>
                <a:ea typeface="Open Sans" panose="020B0606030504020204" pitchFamily="34" charset="0"/>
                <a:cs typeface="Open Sans" panose="020B0606030504020204" pitchFamily="34" charset="0"/>
              </a:defRPr>
            </a:lvl1pPr>
            <a:lvl2pPr marL="3429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lang="en-US" sz="15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GB"/>
              <a:t>Sub-title (22) – Delete if not needed</a:t>
            </a:r>
            <a:endParaRPr lang="en-US"/>
          </a:p>
        </p:txBody>
      </p:sp>
      <p:sp>
        <p:nvSpPr>
          <p:cNvPr id="24" name="Content Placeholder 2"/>
          <p:cNvSpPr>
            <a:spLocks noGrp="1"/>
          </p:cNvSpPr>
          <p:nvPr>
            <p:ph idx="18" hasCustomPrompt="1"/>
          </p:nvPr>
        </p:nvSpPr>
        <p:spPr>
          <a:xfrm>
            <a:off x="423936" y="1447394"/>
            <a:ext cx="2532047" cy="3038177"/>
          </a:xfrm>
          <a:prstGeom prst="rect">
            <a:avLst/>
          </a:prstGeom>
        </p:spPr>
        <p:txBody>
          <a:bodyPr lIns="0" tIns="0" rIns="0" bIns="0"/>
          <a:lstStyle>
            <a:lvl1pPr marL="257175" marR="0" indent="-257175" algn="l" defTabSz="685799" rtl="0" eaLnBrk="1" fontAlgn="auto" latinLnBrk="0" hangingPunct="1">
              <a:lnSpc>
                <a:spcPct val="200000"/>
              </a:lnSpc>
              <a:spcBef>
                <a:spcPts val="0"/>
              </a:spcBef>
              <a:spcAft>
                <a:spcPts val="900"/>
              </a:spcAft>
              <a:buClr>
                <a:schemeClr val="bg1"/>
              </a:buClr>
              <a:buSzTx/>
              <a:buFontTx/>
              <a:buBlip>
                <a:blip r:embed="rId3"/>
              </a:buBlip>
              <a:tabLst/>
              <a:defRPr lang="en-GB" sz="1651" b="0" kern="1200" baseline="0" dirty="0" smtClean="0">
                <a:solidFill>
                  <a:schemeClr val="tx1"/>
                </a:solidFill>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4"/>
              </a:buBlip>
              <a:tabLst/>
              <a:defRPr/>
            </a:pPr>
            <a:r>
              <a:rPr lang="en-GB"/>
              <a:t>Bulleted list (22)</a:t>
            </a:r>
          </a:p>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4"/>
              </a:buBlip>
              <a:tabLst/>
              <a:defRPr/>
            </a:pPr>
            <a:r>
              <a:rPr lang="en-GB"/>
              <a:t>Bulleted list (22)</a:t>
            </a:r>
          </a:p>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4"/>
              </a:buBlip>
              <a:tabLst/>
              <a:defRPr/>
            </a:pPr>
            <a:r>
              <a:rPr lang="en-GB"/>
              <a:t>Bulleted list (22)</a:t>
            </a:r>
          </a:p>
          <a:p>
            <a:pPr marL="214313" marR="0" lvl="0" indent="-214313" algn="l" defTabSz="685799" rtl="0" eaLnBrk="1" fontAlgn="auto" latinLnBrk="0" hangingPunct="1">
              <a:lnSpc>
                <a:spcPct val="90000"/>
              </a:lnSpc>
              <a:spcBef>
                <a:spcPts val="751"/>
              </a:spcBef>
              <a:spcAft>
                <a:spcPts val="0"/>
              </a:spcAft>
              <a:buClr>
                <a:schemeClr val="accent2"/>
              </a:buClr>
              <a:buSzTx/>
              <a:buFontTx/>
              <a:buBlip>
                <a:blip r:embed="rId4"/>
              </a:buBlip>
              <a:tabLst/>
              <a:defRPr/>
            </a:pPr>
            <a:r>
              <a:rPr lang="en-GB"/>
              <a:t>Bulleted list (22)</a:t>
            </a:r>
          </a:p>
          <a:p>
            <a:pPr lvl="0"/>
            <a:endParaRPr lang="en-US"/>
          </a:p>
        </p:txBody>
      </p:sp>
      <p:sp>
        <p:nvSpPr>
          <p:cNvPr id="12" name="Footer Placeholder 1"/>
          <p:cNvSpPr>
            <a:spLocks noGrp="1"/>
          </p:cNvSpPr>
          <p:nvPr>
            <p:ph type="ftr" sz="quarter" idx="16"/>
          </p:nvPr>
        </p:nvSpPr>
        <p:spPr>
          <a:xfrm>
            <a:off x="6102368" y="4767267"/>
            <a:ext cx="2895600" cy="273844"/>
          </a:xfrm>
        </p:spPr>
        <p:txBody>
          <a:bodyPr/>
          <a:lstStyle/>
          <a:p>
            <a:r>
              <a:rPr lang="en-US"/>
              <a:t>Name | @Twitter</a:t>
            </a:r>
          </a:p>
        </p:txBody>
      </p:sp>
      <p:sp>
        <p:nvSpPr>
          <p:cNvPr id="2" name="Slide Number Placeholder 1"/>
          <p:cNvSpPr>
            <a:spLocks noGrp="1"/>
          </p:cNvSpPr>
          <p:nvPr>
            <p:ph type="sldNum" sz="quarter" idx="19"/>
          </p:nvPr>
        </p:nvSpPr>
        <p:spPr/>
        <p:txBody>
          <a:bodyPr/>
          <a:lstStyle/>
          <a:p>
            <a:fld id="{CA7E3AA6-5088-D944-AC75-93D07D6D345B}" type="slidenum">
              <a:rPr lang="en-US" smtClean="0"/>
              <a:t>‹#›</a:t>
            </a:fld>
            <a:endParaRPr lang="en-US"/>
          </a:p>
        </p:txBody>
      </p:sp>
    </p:spTree>
    <p:extLst>
      <p:ext uri="{BB962C8B-B14F-4D97-AF65-F5344CB8AC3E}">
        <p14:creationId xmlns:p14="http://schemas.microsoft.com/office/powerpoint/2010/main" val="196294852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2 Chart slide">
    <p:spTree>
      <p:nvGrpSpPr>
        <p:cNvPr id="1" name=""/>
        <p:cNvGrpSpPr/>
        <p:nvPr/>
      </p:nvGrpSpPr>
      <p:grpSpPr>
        <a:xfrm>
          <a:off x="0" y="0"/>
          <a:ext cx="0" cy="0"/>
          <a:chOff x="0" y="0"/>
          <a:chExt cx="0" cy="0"/>
        </a:xfrm>
      </p:grpSpPr>
      <p:pic>
        <p:nvPicPr>
          <p:cNvPr id="23" name="Picture 22" descr="grey-triangles.png"/>
          <p:cNvPicPr>
            <a:picLocks noChangeAspect="1"/>
          </p:cNvPicPr>
          <p:nvPr/>
        </p:nvPicPr>
        <p:blipFill>
          <a:blip r:embed="rId2">
            <a:alphaModFix amt="16000"/>
            <a:extLst>
              <a:ext uri="{28A0092B-C50C-407E-A947-70E740481C1C}">
                <a14:useLocalDpi xmlns:a14="http://schemas.microsoft.com/office/drawing/2010/main" val="0"/>
              </a:ext>
            </a:extLst>
          </a:blip>
          <a:stretch>
            <a:fillRect/>
          </a:stretch>
        </p:blipFill>
        <p:spPr>
          <a:xfrm>
            <a:off x="3488133" y="638"/>
            <a:ext cx="5655869" cy="5142865"/>
          </a:xfrm>
          <a:prstGeom prst="rect">
            <a:avLst/>
          </a:prstGeom>
        </p:spPr>
      </p:pic>
      <p:sp>
        <p:nvSpPr>
          <p:cNvPr id="3" name="Content Placeholder 2"/>
          <p:cNvSpPr>
            <a:spLocks noGrp="1"/>
          </p:cNvSpPr>
          <p:nvPr>
            <p:ph idx="1" hasCustomPrompt="1"/>
          </p:nvPr>
        </p:nvSpPr>
        <p:spPr>
          <a:xfrm>
            <a:off x="402832" y="1831355"/>
            <a:ext cx="3618980" cy="2783949"/>
          </a:xfrm>
          <a:prstGeom prst="rect">
            <a:avLst/>
          </a:prstGeom>
        </p:spPr>
        <p:txBody>
          <a:bodyPr lIns="0" tIns="0" rIns="0" bIns="0"/>
          <a:lstStyle>
            <a:lvl1pPr marL="0" indent="0">
              <a:buNone/>
              <a:defRPr sz="1351" baseline="0">
                <a:solidFill>
                  <a:schemeClr val="bg1"/>
                </a:solidFill>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CHART OR TABLE</a:t>
            </a:r>
          </a:p>
        </p:txBody>
      </p:sp>
      <p:sp>
        <p:nvSpPr>
          <p:cNvPr id="37" name="Title 1"/>
          <p:cNvSpPr>
            <a:spLocks noGrp="1"/>
          </p:cNvSpPr>
          <p:nvPr>
            <p:ph type="title" hasCustomPrompt="1"/>
          </p:nvPr>
        </p:nvSpPr>
        <p:spPr>
          <a:xfrm>
            <a:off x="402834" y="396274"/>
            <a:ext cx="6988331" cy="333864"/>
          </a:xfrm>
          <a:prstGeom prst="rect">
            <a:avLst/>
          </a:prstGeom>
        </p:spPr>
        <p:txBody>
          <a:bodyPr lIns="0" tIns="0" rIns="0" bIns="0"/>
          <a:lstStyle>
            <a:lvl1pPr>
              <a:defRPr lang="en-US" sz="2100" b="1" kern="1200" baseline="0" dirty="0">
                <a:solidFill>
                  <a:schemeClr val="tx1"/>
                </a:solidFill>
                <a:latin typeface="+mj-lt"/>
                <a:ea typeface="Open Sans" panose="020B0606030504020204" pitchFamily="34" charset="0"/>
                <a:cs typeface="Open Sans" panose="020B0606030504020204" pitchFamily="34" charset="0"/>
              </a:defRPr>
            </a:lvl1pPr>
          </a:lstStyle>
          <a:p>
            <a:r>
              <a:rPr lang="en-GB"/>
              <a:t>SLIDE TITLE (28)</a:t>
            </a:r>
            <a:endParaRPr lang="en-US"/>
          </a:p>
        </p:txBody>
      </p:sp>
      <p:sp>
        <p:nvSpPr>
          <p:cNvPr id="38" name="Text Placeholder 14"/>
          <p:cNvSpPr>
            <a:spLocks noGrp="1"/>
          </p:cNvSpPr>
          <p:nvPr>
            <p:ph type="body" sz="quarter" idx="13" hasCustomPrompt="1"/>
          </p:nvPr>
        </p:nvSpPr>
        <p:spPr>
          <a:xfrm>
            <a:off x="402831" y="758797"/>
            <a:ext cx="7012447" cy="313760"/>
          </a:xfrm>
          <a:prstGeom prst="rect">
            <a:avLst/>
          </a:prstGeom>
        </p:spPr>
        <p:txBody>
          <a:bodyPr lIns="0" tIns="0" rIns="0" bIns="0"/>
          <a:lstStyle>
            <a:lvl1pPr marL="0" indent="0">
              <a:buNone/>
              <a:defRPr lang="en-US" sz="1651" kern="1200" baseline="0" dirty="0">
                <a:solidFill>
                  <a:schemeClr val="tx1"/>
                </a:solidFill>
                <a:latin typeface="+mj-lt"/>
                <a:ea typeface="Open Sans" panose="020B0606030504020204" pitchFamily="34" charset="0"/>
                <a:cs typeface="Open Sans" panose="020B0606030504020204" pitchFamily="34" charset="0"/>
              </a:defRPr>
            </a:lvl1pPr>
            <a:lvl2pPr marL="3429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lang="en-US" sz="15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GB"/>
              <a:t>Sub-title (22) – Delete if not needed</a:t>
            </a:r>
            <a:endParaRPr lang="en-US"/>
          </a:p>
        </p:txBody>
      </p:sp>
      <p:sp>
        <p:nvSpPr>
          <p:cNvPr id="18" name="Text Placeholder 14"/>
          <p:cNvSpPr>
            <a:spLocks noGrp="1"/>
          </p:cNvSpPr>
          <p:nvPr>
            <p:ph type="body" sz="quarter" idx="15" hasCustomPrompt="1"/>
          </p:nvPr>
        </p:nvSpPr>
        <p:spPr>
          <a:xfrm>
            <a:off x="402832" y="1562735"/>
            <a:ext cx="3618980" cy="222516"/>
          </a:xfrm>
          <a:prstGeom prst="rect">
            <a:avLst/>
          </a:prstGeom>
        </p:spPr>
        <p:txBody>
          <a:bodyPr lIns="0" tIns="0" rIns="0" bIns="0"/>
          <a:lstStyle>
            <a:lvl1pPr marL="0" indent="0">
              <a:buNone/>
              <a:defRPr lang="en-US" sz="1500" b="1" kern="1200" baseline="0" dirty="0">
                <a:solidFill>
                  <a:schemeClr val="tx1"/>
                </a:solidFill>
                <a:latin typeface="+mj-lt"/>
                <a:ea typeface="Open Sans" panose="020B0606030504020204" pitchFamily="34" charset="0"/>
                <a:cs typeface="Open Sans" panose="020B0606030504020204" pitchFamily="34" charset="0"/>
              </a:defRPr>
            </a:lvl1pPr>
            <a:lvl2pPr marL="3429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lang="en-US" sz="15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GB"/>
              <a:t>TABLE HEADING</a:t>
            </a:r>
            <a:endParaRPr lang="en-US"/>
          </a:p>
        </p:txBody>
      </p:sp>
      <p:sp>
        <p:nvSpPr>
          <p:cNvPr id="19" name="Text Placeholder 14"/>
          <p:cNvSpPr>
            <a:spLocks noGrp="1"/>
          </p:cNvSpPr>
          <p:nvPr>
            <p:ph type="body" sz="quarter" idx="16" hasCustomPrompt="1"/>
          </p:nvPr>
        </p:nvSpPr>
        <p:spPr>
          <a:xfrm>
            <a:off x="4399450" y="1562733"/>
            <a:ext cx="3620306" cy="222518"/>
          </a:xfrm>
          <a:prstGeom prst="rect">
            <a:avLst/>
          </a:prstGeom>
        </p:spPr>
        <p:txBody>
          <a:bodyPr lIns="0" tIns="0" rIns="0" bIns="0"/>
          <a:lstStyle>
            <a:lvl1pPr marL="0" indent="0">
              <a:buNone/>
              <a:defRPr lang="en-US" sz="1500" b="1" kern="1200" baseline="0" dirty="0">
                <a:solidFill>
                  <a:schemeClr val="tx1"/>
                </a:solidFill>
                <a:latin typeface="+mj-lt"/>
                <a:ea typeface="Open Sans" panose="020B0606030504020204" pitchFamily="34" charset="0"/>
                <a:cs typeface="Open Sans" panose="020B0606030504020204" pitchFamily="34" charset="0"/>
              </a:defRPr>
            </a:lvl1pPr>
            <a:lvl2pPr marL="3429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lang="en-US" sz="15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GB"/>
              <a:t>TABLE HEADING</a:t>
            </a:r>
            <a:endParaRPr lang="en-US"/>
          </a:p>
        </p:txBody>
      </p:sp>
      <p:sp>
        <p:nvSpPr>
          <p:cNvPr id="20" name="Content Placeholder 2"/>
          <p:cNvSpPr>
            <a:spLocks noGrp="1"/>
          </p:cNvSpPr>
          <p:nvPr>
            <p:ph idx="17" hasCustomPrompt="1"/>
          </p:nvPr>
        </p:nvSpPr>
        <p:spPr>
          <a:xfrm>
            <a:off x="4399451" y="1831355"/>
            <a:ext cx="3618980" cy="2783949"/>
          </a:xfrm>
          <a:prstGeom prst="rect">
            <a:avLst/>
          </a:prstGeom>
        </p:spPr>
        <p:txBody>
          <a:bodyPr lIns="0" tIns="0" rIns="0" bIns="0"/>
          <a:lstStyle>
            <a:lvl1pPr marL="0" indent="0">
              <a:buNone/>
              <a:defRPr sz="1351" baseline="0">
                <a:solidFill>
                  <a:schemeClr val="bg1"/>
                </a:solidFill>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CHART OR TABLE</a:t>
            </a:r>
          </a:p>
        </p:txBody>
      </p:sp>
      <p:sp>
        <p:nvSpPr>
          <p:cNvPr id="14" name="Footer Placeholder 1"/>
          <p:cNvSpPr>
            <a:spLocks noGrp="1"/>
          </p:cNvSpPr>
          <p:nvPr>
            <p:ph type="ftr" sz="quarter" idx="18"/>
          </p:nvPr>
        </p:nvSpPr>
        <p:spPr>
          <a:xfrm>
            <a:off x="6102368" y="4767267"/>
            <a:ext cx="2895600" cy="273844"/>
          </a:xfrm>
        </p:spPr>
        <p:txBody>
          <a:bodyPr/>
          <a:lstStyle/>
          <a:p>
            <a:r>
              <a:rPr lang="en-US"/>
              <a:t>Name | @Twitter</a:t>
            </a:r>
          </a:p>
        </p:txBody>
      </p:sp>
      <p:sp>
        <p:nvSpPr>
          <p:cNvPr id="2" name="Slide Number Placeholder 1"/>
          <p:cNvSpPr>
            <a:spLocks noGrp="1"/>
          </p:cNvSpPr>
          <p:nvPr>
            <p:ph type="sldNum" sz="quarter" idx="19"/>
          </p:nvPr>
        </p:nvSpPr>
        <p:spPr/>
        <p:txBody>
          <a:bodyPr/>
          <a:lstStyle/>
          <a:p>
            <a:fld id="{CA7E3AA6-5088-D944-AC75-93D07D6D345B}" type="slidenum">
              <a:rPr lang="en-US" smtClean="0"/>
              <a:t>‹#›</a:t>
            </a:fld>
            <a:endParaRPr lang="en-US"/>
          </a:p>
        </p:txBody>
      </p:sp>
    </p:spTree>
    <p:extLst>
      <p:ext uri="{BB962C8B-B14F-4D97-AF65-F5344CB8AC3E}">
        <p14:creationId xmlns:p14="http://schemas.microsoft.com/office/powerpoint/2010/main" val="295524026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Grey Chart slide">
    <p:spTree>
      <p:nvGrpSpPr>
        <p:cNvPr id="1" name=""/>
        <p:cNvGrpSpPr/>
        <p:nvPr/>
      </p:nvGrpSpPr>
      <p:grpSpPr>
        <a:xfrm>
          <a:off x="0" y="0"/>
          <a:ext cx="0" cy="0"/>
          <a:chOff x="0" y="0"/>
          <a:chExt cx="0" cy="0"/>
        </a:xfrm>
      </p:grpSpPr>
      <p:sp>
        <p:nvSpPr>
          <p:cNvPr id="5" name="Rectangle 4"/>
          <p:cNvSpPr/>
          <p:nvPr/>
        </p:nvSpPr>
        <p:spPr>
          <a:xfrm>
            <a:off x="0" y="0"/>
            <a:ext cx="9144000" cy="51435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pic>
        <p:nvPicPr>
          <p:cNvPr id="14" name="Picture 13" descr="grey-triangles.png"/>
          <p:cNvPicPr>
            <a:picLocks noChangeAspect="1"/>
          </p:cNvPicPr>
          <p:nvPr/>
        </p:nvPicPr>
        <p:blipFill>
          <a:blip r:embed="rId2">
            <a:alphaModFix amt="16000"/>
            <a:extLst>
              <a:ext uri="{28A0092B-C50C-407E-A947-70E740481C1C}">
                <a14:useLocalDpi xmlns:a14="http://schemas.microsoft.com/office/drawing/2010/main" val="0"/>
              </a:ext>
            </a:extLst>
          </a:blip>
          <a:stretch>
            <a:fillRect/>
          </a:stretch>
        </p:blipFill>
        <p:spPr>
          <a:xfrm>
            <a:off x="3488133" y="638"/>
            <a:ext cx="5655869" cy="5142865"/>
          </a:xfrm>
          <a:prstGeom prst="rect">
            <a:avLst/>
          </a:prstGeom>
        </p:spPr>
      </p:pic>
      <p:sp>
        <p:nvSpPr>
          <p:cNvPr id="3" name="Content Placeholder 2"/>
          <p:cNvSpPr>
            <a:spLocks noGrp="1"/>
          </p:cNvSpPr>
          <p:nvPr>
            <p:ph idx="1" hasCustomPrompt="1"/>
          </p:nvPr>
        </p:nvSpPr>
        <p:spPr>
          <a:xfrm>
            <a:off x="334799" y="1429719"/>
            <a:ext cx="7594692" cy="3021109"/>
          </a:xfrm>
          <a:prstGeom prst="rect">
            <a:avLst/>
          </a:prstGeom>
        </p:spPr>
        <p:txBody>
          <a:bodyPr lIns="0" tIns="0" rIns="0" bIns="0"/>
          <a:lstStyle>
            <a:lvl1pPr marL="0" indent="0">
              <a:buNone/>
              <a:defRPr sz="1351" baseline="0">
                <a:solidFill>
                  <a:schemeClr val="bg1"/>
                </a:solidFill>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CHART / TABLE / INFOGRAPHIC ILLUSTRATION</a:t>
            </a:r>
          </a:p>
        </p:txBody>
      </p:sp>
      <p:sp>
        <p:nvSpPr>
          <p:cNvPr id="35" name="Title 1"/>
          <p:cNvSpPr>
            <a:spLocks noGrp="1"/>
          </p:cNvSpPr>
          <p:nvPr>
            <p:ph type="title" hasCustomPrompt="1"/>
          </p:nvPr>
        </p:nvSpPr>
        <p:spPr>
          <a:xfrm>
            <a:off x="337146" y="396274"/>
            <a:ext cx="7489490" cy="333864"/>
          </a:xfrm>
          <a:prstGeom prst="rect">
            <a:avLst/>
          </a:prstGeom>
        </p:spPr>
        <p:txBody>
          <a:bodyPr lIns="0" tIns="0" rIns="0" bIns="0"/>
          <a:lstStyle>
            <a:lvl1pPr>
              <a:defRPr lang="en-US" sz="2100" b="1" kern="1200" baseline="0" dirty="0">
                <a:solidFill>
                  <a:schemeClr val="bg1"/>
                </a:solidFill>
                <a:latin typeface="+mj-lt"/>
                <a:ea typeface="Open Sans" panose="020B0606030504020204" pitchFamily="34" charset="0"/>
                <a:cs typeface="Open Sans" panose="020B0606030504020204" pitchFamily="34" charset="0"/>
              </a:defRPr>
            </a:lvl1pPr>
          </a:lstStyle>
          <a:p>
            <a:r>
              <a:rPr lang="en-GB"/>
              <a:t>SLIDE TITLE (28)</a:t>
            </a:r>
            <a:endParaRPr lang="en-US"/>
          </a:p>
        </p:txBody>
      </p:sp>
      <p:sp>
        <p:nvSpPr>
          <p:cNvPr id="36" name="Text Placeholder 14"/>
          <p:cNvSpPr>
            <a:spLocks noGrp="1"/>
          </p:cNvSpPr>
          <p:nvPr>
            <p:ph type="body" sz="quarter" idx="13" hasCustomPrompt="1"/>
          </p:nvPr>
        </p:nvSpPr>
        <p:spPr>
          <a:xfrm>
            <a:off x="337146" y="758797"/>
            <a:ext cx="7489490" cy="313760"/>
          </a:xfrm>
          <a:prstGeom prst="rect">
            <a:avLst/>
          </a:prstGeom>
        </p:spPr>
        <p:txBody>
          <a:bodyPr lIns="0" tIns="0" rIns="0" bIns="0"/>
          <a:lstStyle>
            <a:lvl1pPr marL="0" indent="0">
              <a:buNone/>
              <a:defRPr lang="en-US" sz="1651" kern="1200" baseline="0" dirty="0">
                <a:solidFill>
                  <a:schemeClr val="bg1"/>
                </a:solidFill>
                <a:latin typeface="+mj-lt"/>
                <a:ea typeface="Open Sans" panose="020B0606030504020204" pitchFamily="34" charset="0"/>
                <a:cs typeface="Open Sans" panose="020B0606030504020204" pitchFamily="34" charset="0"/>
              </a:defRPr>
            </a:lvl1pPr>
            <a:lvl2pPr marL="3429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lang="en-US" sz="15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GB"/>
              <a:t>Sub-title (22) – Delete if not needed</a:t>
            </a:r>
            <a:endParaRPr lang="en-US"/>
          </a:p>
        </p:txBody>
      </p:sp>
      <p:sp>
        <p:nvSpPr>
          <p:cNvPr id="12" name="Footer Placeholder 3"/>
          <p:cNvSpPr>
            <a:spLocks noGrp="1"/>
          </p:cNvSpPr>
          <p:nvPr>
            <p:ph type="ftr" sz="quarter" idx="15"/>
          </p:nvPr>
        </p:nvSpPr>
        <p:spPr>
          <a:xfrm>
            <a:off x="6102368" y="4767267"/>
            <a:ext cx="2895600" cy="273844"/>
          </a:xfrm>
        </p:spPr>
        <p:txBody>
          <a:bodyPr/>
          <a:lstStyle>
            <a:lvl1pPr>
              <a:defRPr>
                <a:solidFill>
                  <a:schemeClr val="bg1"/>
                </a:solidFill>
              </a:defRPr>
            </a:lvl1pPr>
          </a:lstStyle>
          <a:p>
            <a:r>
              <a:rPr lang="en-US"/>
              <a:t>Name | @Twitter</a:t>
            </a:r>
          </a:p>
        </p:txBody>
      </p:sp>
      <p:sp>
        <p:nvSpPr>
          <p:cNvPr id="2" name="Slide Number Placeholder 1"/>
          <p:cNvSpPr>
            <a:spLocks noGrp="1"/>
          </p:cNvSpPr>
          <p:nvPr>
            <p:ph type="sldNum" sz="quarter" idx="16"/>
          </p:nvPr>
        </p:nvSpPr>
        <p:spPr/>
        <p:txBody>
          <a:bodyPr/>
          <a:lstStyle/>
          <a:p>
            <a:fld id="{CA7E3AA6-5088-D944-AC75-93D07D6D345B}" type="slidenum">
              <a:rPr lang="en-US" smtClean="0"/>
              <a:t>‹#›</a:t>
            </a:fld>
            <a:endParaRPr lang="en-US"/>
          </a:p>
        </p:txBody>
      </p:sp>
    </p:spTree>
    <p:extLst>
      <p:ext uri="{BB962C8B-B14F-4D97-AF65-F5344CB8AC3E}">
        <p14:creationId xmlns:p14="http://schemas.microsoft.com/office/powerpoint/2010/main" val="45324637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Grey Chart - no triangle">
    <p:spTree>
      <p:nvGrpSpPr>
        <p:cNvPr id="1" name=""/>
        <p:cNvGrpSpPr/>
        <p:nvPr/>
      </p:nvGrpSpPr>
      <p:grpSpPr>
        <a:xfrm>
          <a:off x="0" y="0"/>
          <a:ext cx="0" cy="0"/>
          <a:chOff x="0" y="0"/>
          <a:chExt cx="0" cy="0"/>
        </a:xfrm>
      </p:grpSpPr>
      <p:sp>
        <p:nvSpPr>
          <p:cNvPr id="5" name="Rectangle 4"/>
          <p:cNvSpPr/>
          <p:nvPr/>
        </p:nvSpPr>
        <p:spPr>
          <a:xfrm>
            <a:off x="0" y="0"/>
            <a:ext cx="9144000" cy="51435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3" name="Content Placeholder 2"/>
          <p:cNvSpPr>
            <a:spLocks noGrp="1"/>
          </p:cNvSpPr>
          <p:nvPr>
            <p:ph idx="1" hasCustomPrompt="1"/>
          </p:nvPr>
        </p:nvSpPr>
        <p:spPr>
          <a:xfrm>
            <a:off x="334799" y="1429719"/>
            <a:ext cx="7594692" cy="3021109"/>
          </a:xfrm>
          <a:prstGeom prst="rect">
            <a:avLst/>
          </a:prstGeom>
        </p:spPr>
        <p:txBody>
          <a:bodyPr lIns="0" tIns="0" rIns="0" bIns="0"/>
          <a:lstStyle>
            <a:lvl1pPr marL="0" indent="0">
              <a:buNone/>
              <a:defRPr sz="1351" baseline="0">
                <a:solidFill>
                  <a:schemeClr val="bg1"/>
                </a:solidFill>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CHART / TABLE / INFOGRAPHIC ILLUSTRATION</a:t>
            </a:r>
          </a:p>
        </p:txBody>
      </p:sp>
      <p:sp>
        <p:nvSpPr>
          <p:cNvPr id="35" name="Title 1"/>
          <p:cNvSpPr>
            <a:spLocks noGrp="1"/>
          </p:cNvSpPr>
          <p:nvPr>
            <p:ph type="title" hasCustomPrompt="1"/>
          </p:nvPr>
        </p:nvSpPr>
        <p:spPr>
          <a:xfrm>
            <a:off x="337146" y="385325"/>
            <a:ext cx="7489490" cy="333864"/>
          </a:xfrm>
          <a:prstGeom prst="rect">
            <a:avLst/>
          </a:prstGeom>
        </p:spPr>
        <p:txBody>
          <a:bodyPr lIns="0" tIns="0" rIns="0" bIns="0"/>
          <a:lstStyle>
            <a:lvl1pPr>
              <a:defRPr lang="en-US" sz="2100" b="1" kern="1200" baseline="0" dirty="0">
                <a:solidFill>
                  <a:schemeClr val="bg1"/>
                </a:solidFill>
                <a:latin typeface="+mj-lt"/>
                <a:ea typeface="Open Sans" panose="020B0606030504020204" pitchFamily="34" charset="0"/>
                <a:cs typeface="Open Sans" panose="020B0606030504020204" pitchFamily="34" charset="0"/>
              </a:defRPr>
            </a:lvl1pPr>
          </a:lstStyle>
          <a:p>
            <a:r>
              <a:rPr lang="en-GB"/>
              <a:t>SLIDE TITLE (28)</a:t>
            </a:r>
            <a:endParaRPr lang="en-US"/>
          </a:p>
        </p:txBody>
      </p:sp>
      <p:sp>
        <p:nvSpPr>
          <p:cNvPr id="36" name="Text Placeholder 14"/>
          <p:cNvSpPr>
            <a:spLocks noGrp="1"/>
          </p:cNvSpPr>
          <p:nvPr>
            <p:ph type="body" sz="quarter" idx="13" hasCustomPrompt="1"/>
          </p:nvPr>
        </p:nvSpPr>
        <p:spPr>
          <a:xfrm>
            <a:off x="337146" y="747848"/>
            <a:ext cx="7489490" cy="313760"/>
          </a:xfrm>
          <a:prstGeom prst="rect">
            <a:avLst/>
          </a:prstGeom>
        </p:spPr>
        <p:txBody>
          <a:bodyPr lIns="0" tIns="0" rIns="0" bIns="0"/>
          <a:lstStyle>
            <a:lvl1pPr marL="0" indent="0">
              <a:buNone/>
              <a:defRPr lang="en-US" sz="1651" kern="1200" baseline="0" dirty="0">
                <a:solidFill>
                  <a:schemeClr val="bg1"/>
                </a:solidFill>
                <a:latin typeface="+mj-lt"/>
                <a:ea typeface="Open Sans" panose="020B0606030504020204" pitchFamily="34" charset="0"/>
                <a:cs typeface="Open Sans" panose="020B0606030504020204" pitchFamily="34" charset="0"/>
              </a:defRPr>
            </a:lvl1pPr>
            <a:lvl2pPr marL="3429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lang="en-US" sz="15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GB"/>
              <a:t>Sub-title (22) – Delete if not needed</a:t>
            </a:r>
            <a:endParaRPr lang="en-US"/>
          </a:p>
        </p:txBody>
      </p:sp>
      <p:sp>
        <p:nvSpPr>
          <p:cNvPr id="6" name="Footer Placeholder 5"/>
          <p:cNvSpPr>
            <a:spLocks noGrp="1"/>
          </p:cNvSpPr>
          <p:nvPr>
            <p:ph type="ftr" sz="quarter" idx="14"/>
          </p:nvPr>
        </p:nvSpPr>
        <p:spPr/>
        <p:txBody>
          <a:bodyPr/>
          <a:lstStyle>
            <a:lvl1pPr>
              <a:defRPr>
                <a:solidFill>
                  <a:schemeClr val="bg1"/>
                </a:solidFill>
              </a:defRPr>
            </a:lvl1pPr>
          </a:lstStyle>
          <a:p>
            <a:r>
              <a:rPr lang="en-US"/>
              <a:t>Name | @Twitter</a:t>
            </a:r>
          </a:p>
        </p:txBody>
      </p:sp>
      <p:sp>
        <p:nvSpPr>
          <p:cNvPr id="2" name="Slide Number Placeholder 1"/>
          <p:cNvSpPr>
            <a:spLocks noGrp="1"/>
          </p:cNvSpPr>
          <p:nvPr>
            <p:ph type="sldNum" sz="quarter" idx="15"/>
          </p:nvPr>
        </p:nvSpPr>
        <p:spPr/>
        <p:txBody>
          <a:bodyPr/>
          <a:lstStyle/>
          <a:p>
            <a:fld id="{CA7E3AA6-5088-D944-AC75-93D07D6D345B}" type="slidenum">
              <a:rPr lang="en-US" smtClean="0"/>
              <a:t>‹#›</a:t>
            </a:fld>
            <a:endParaRPr lang="en-US"/>
          </a:p>
        </p:txBody>
      </p:sp>
    </p:spTree>
    <p:extLst>
      <p:ext uri="{BB962C8B-B14F-4D97-AF65-F5344CB8AC3E}">
        <p14:creationId xmlns:p14="http://schemas.microsoft.com/office/powerpoint/2010/main" val="284074465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Pink chart slide">
    <p:spTree>
      <p:nvGrpSpPr>
        <p:cNvPr id="1" name=""/>
        <p:cNvGrpSpPr/>
        <p:nvPr/>
      </p:nvGrpSpPr>
      <p:grpSpPr>
        <a:xfrm>
          <a:off x="0" y="0"/>
          <a:ext cx="0" cy="0"/>
          <a:chOff x="0" y="0"/>
          <a:chExt cx="0" cy="0"/>
        </a:xfrm>
      </p:grpSpPr>
      <p:sp>
        <p:nvSpPr>
          <p:cNvPr id="5" name="Rectangle 4"/>
          <p:cNvSpPr/>
          <p:nvPr/>
        </p:nvSpPr>
        <p:spPr>
          <a:xfrm>
            <a:off x="0" y="0"/>
            <a:ext cx="91440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pic>
        <p:nvPicPr>
          <p:cNvPr id="16" name="Picture 15" descr="grey-triangles.png"/>
          <p:cNvPicPr>
            <a:picLocks noChangeAspect="1"/>
          </p:cNvPicPr>
          <p:nvPr/>
        </p:nvPicPr>
        <p:blipFill>
          <a:blip r:embed="rId2">
            <a:alphaModFix amt="16000"/>
            <a:extLst>
              <a:ext uri="{28A0092B-C50C-407E-A947-70E740481C1C}">
                <a14:useLocalDpi xmlns:a14="http://schemas.microsoft.com/office/drawing/2010/main" val="0"/>
              </a:ext>
            </a:extLst>
          </a:blip>
          <a:stretch>
            <a:fillRect/>
          </a:stretch>
        </p:blipFill>
        <p:spPr>
          <a:xfrm>
            <a:off x="3488133" y="638"/>
            <a:ext cx="5655869" cy="5142865"/>
          </a:xfrm>
          <a:prstGeom prst="rect">
            <a:avLst/>
          </a:prstGeom>
        </p:spPr>
      </p:pic>
      <p:sp>
        <p:nvSpPr>
          <p:cNvPr id="35" name="Title 1"/>
          <p:cNvSpPr>
            <a:spLocks noGrp="1"/>
          </p:cNvSpPr>
          <p:nvPr>
            <p:ph type="title" hasCustomPrompt="1"/>
          </p:nvPr>
        </p:nvSpPr>
        <p:spPr>
          <a:xfrm>
            <a:off x="337147" y="396274"/>
            <a:ext cx="7036560" cy="333864"/>
          </a:xfrm>
          <a:prstGeom prst="rect">
            <a:avLst/>
          </a:prstGeom>
        </p:spPr>
        <p:txBody>
          <a:bodyPr lIns="0" tIns="0" rIns="0" bIns="0"/>
          <a:lstStyle>
            <a:lvl1pPr>
              <a:defRPr lang="en-US" sz="2100" b="1" kern="1200" baseline="0" dirty="0">
                <a:solidFill>
                  <a:schemeClr val="bg1"/>
                </a:solidFill>
                <a:latin typeface="+mj-lt"/>
                <a:ea typeface="Open Sans" panose="020B0606030504020204" pitchFamily="34" charset="0"/>
                <a:cs typeface="Open Sans" panose="020B0606030504020204" pitchFamily="34" charset="0"/>
              </a:defRPr>
            </a:lvl1pPr>
          </a:lstStyle>
          <a:p>
            <a:r>
              <a:rPr lang="en-GB"/>
              <a:t>SLIDE TITLE (28)</a:t>
            </a:r>
            <a:endParaRPr lang="en-US"/>
          </a:p>
        </p:txBody>
      </p:sp>
      <p:sp>
        <p:nvSpPr>
          <p:cNvPr id="36" name="Text Placeholder 14"/>
          <p:cNvSpPr>
            <a:spLocks noGrp="1"/>
          </p:cNvSpPr>
          <p:nvPr>
            <p:ph type="body" sz="quarter" idx="13" hasCustomPrompt="1"/>
          </p:nvPr>
        </p:nvSpPr>
        <p:spPr>
          <a:xfrm>
            <a:off x="337147" y="758797"/>
            <a:ext cx="7048619" cy="313760"/>
          </a:xfrm>
          <a:prstGeom prst="rect">
            <a:avLst/>
          </a:prstGeom>
        </p:spPr>
        <p:txBody>
          <a:bodyPr lIns="0" tIns="0" rIns="0" bIns="0"/>
          <a:lstStyle>
            <a:lvl1pPr marL="0" indent="0">
              <a:buNone/>
              <a:defRPr lang="en-US" sz="1651" kern="1200" baseline="0" dirty="0">
                <a:solidFill>
                  <a:schemeClr val="bg1"/>
                </a:solidFill>
                <a:latin typeface="+mj-lt"/>
                <a:ea typeface="Open Sans" panose="020B0606030504020204" pitchFamily="34" charset="0"/>
                <a:cs typeface="Open Sans" panose="020B0606030504020204" pitchFamily="34" charset="0"/>
              </a:defRPr>
            </a:lvl1pPr>
            <a:lvl2pPr marL="3429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lang="en-US" sz="15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GB"/>
              <a:t>Sub-title (22) – Delete if not needed</a:t>
            </a:r>
          </a:p>
        </p:txBody>
      </p:sp>
      <p:sp>
        <p:nvSpPr>
          <p:cNvPr id="6" name="Footer Placeholder 5"/>
          <p:cNvSpPr>
            <a:spLocks noGrp="1"/>
          </p:cNvSpPr>
          <p:nvPr>
            <p:ph type="ftr" sz="quarter" idx="14"/>
          </p:nvPr>
        </p:nvSpPr>
        <p:spPr/>
        <p:txBody>
          <a:bodyPr/>
          <a:lstStyle>
            <a:lvl1pPr>
              <a:defRPr>
                <a:solidFill>
                  <a:srgbClr val="FFFFFF"/>
                </a:solidFill>
              </a:defRPr>
            </a:lvl1pPr>
          </a:lstStyle>
          <a:p>
            <a:r>
              <a:rPr lang="en-US"/>
              <a:t>Name | @Twitter</a:t>
            </a:r>
          </a:p>
        </p:txBody>
      </p:sp>
      <p:sp>
        <p:nvSpPr>
          <p:cNvPr id="3" name="Content Placeholder 2"/>
          <p:cNvSpPr>
            <a:spLocks noGrp="1"/>
          </p:cNvSpPr>
          <p:nvPr>
            <p:ph idx="1" hasCustomPrompt="1"/>
          </p:nvPr>
        </p:nvSpPr>
        <p:spPr>
          <a:xfrm>
            <a:off x="334799" y="1429719"/>
            <a:ext cx="7594692" cy="3021109"/>
          </a:xfrm>
          <a:prstGeom prst="rect">
            <a:avLst/>
          </a:prstGeom>
        </p:spPr>
        <p:txBody>
          <a:bodyPr lIns="0" tIns="0" rIns="0" bIns="0"/>
          <a:lstStyle>
            <a:lvl1pPr marL="0" indent="0">
              <a:buNone/>
              <a:defRPr sz="1351" baseline="0">
                <a:solidFill>
                  <a:schemeClr val="bg1"/>
                </a:solidFill>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CHART / TABLE / INFOGRAPHIC ILLUSTRATION</a:t>
            </a:r>
          </a:p>
        </p:txBody>
      </p:sp>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5272" y="239796"/>
            <a:ext cx="1476679" cy="635740"/>
          </a:xfrm>
          <a:prstGeom prst="rect">
            <a:avLst/>
          </a:prstGeom>
        </p:spPr>
      </p:pic>
      <p:sp>
        <p:nvSpPr>
          <p:cNvPr id="2" name="Slide Number Placeholder 1"/>
          <p:cNvSpPr>
            <a:spLocks noGrp="1"/>
          </p:cNvSpPr>
          <p:nvPr>
            <p:ph type="sldNum" sz="quarter" idx="15"/>
          </p:nvPr>
        </p:nvSpPr>
        <p:spPr/>
        <p:txBody>
          <a:bodyPr/>
          <a:lstStyle/>
          <a:p>
            <a:fld id="{CA7E3AA6-5088-D944-AC75-93D07D6D345B}" type="slidenum">
              <a:rPr lang="en-US" smtClean="0"/>
              <a:t>‹#›</a:t>
            </a:fld>
            <a:endParaRPr lang="en-US"/>
          </a:p>
        </p:txBody>
      </p:sp>
    </p:spTree>
    <p:extLst>
      <p:ext uri="{BB962C8B-B14F-4D97-AF65-F5344CB8AC3E}">
        <p14:creationId xmlns:p14="http://schemas.microsoft.com/office/powerpoint/2010/main" val="391080165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Pink chart - no triangle">
    <p:spTree>
      <p:nvGrpSpPr>
        <p:cNvPr id="1" name=""/>
        <p:cNvGrpSpPr/>
        <p:nvPr/>
      </p:nvGrpSpPr>
      <p:grpSpPr>
        <a:xfrm>
          <a:off x="0" y="0"/>
          <a:ext cx="0" cy="0"/>
          <a:chOff x="0" y="0"/>
          <a:chExt cx="0" cy="0"/>
        </a:xfrm>
      </p:grpSpPr>
      <p:sp>
        <p:nvSpPr>
          <p:cNvPr id="5" name="Rectangle 4"/>
          <p:cNvSpPr/>
          <p:nvPr/>
        </p:nvSpPr>
        <p:spPr>
          <a:xfrm>
            <a:off x="0" y="0"/>
            <a:ext cx="91440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35" name="Title 1"/>
          <p:cNvSpPr>
            <a:spLocks noGrp="1"/>
          </p:cNvSpPr>
          <p:nvPr>
            <p:ph type="title" hasCustomPrompt="1"/>
          </p:nvPr>
        </p:nvSpPr>
        <p:spPr>
          <a:xfrm>
            <a:off x="337147" y="396274"/>
            <a:ext cx="7036560" cy="333864"/>
          </a:xfrm>
          <a:prstGeom prst="rect">
            <a:avLst/>
          </a:prstGeom>
        </p:spPr>
        <p:txBody>
          <a:bodyPr lIns="0" tIns="0" rIns="0" bIns="0"/>
          <a:lstStyle>
            <a:lvl1pPr>
              <a:defRPr lang="en-US" sz="2100" b="1" kern="1200" baseline="0" dirty="0">
                <a:solidFill>
                  <a:schemeClr val="bg1"/>
                </a:solidFill>
                <a:latin typeface="+mj-lt"/>
                <a:ea typeface="Open Sans" panose="020B0606030504020204" pitchFamily="34" charset="0"/>
                <a:cs typeface="Open Sans" panose="020B0606030504020204" pitchFamily="34" charset="0"/>
              </a:defRPr>
            </a:lvl1pPr>
          </a:lstStyle>
          <a:p>
            <a:r>
              <a:rPr lang="en-GB"/>
              <a:t>SLIDE TITLE (28)</a:t>
            </a:r>
            <a:endParaRPr lang="en-US"/>
          </a:p>
        </p:txBody>
      </p:sp>
      <p:sp>
        <p:nvSpPr>
          <p:cNvPr id="36" name="Text Placeholder 14"/>
          <p:cNvSpPr>
            <a:spLocks noGrp="1"/>
          </p:cNvSpPr>
          <p:nvPr>
            <p:ph type="body" sz="quarter" idx="13" hasCustomPrompt="1"/>
          </p:nvPr>
        </p:nvSpPr>
        <p:spPr>
          <a:xfrm>
            <a:off x="337147" y="758797"/>
            <a:ext cx="7048619" cy="313760"/>
          </a:xfrm>
          <a:prstGeom prst="rect">
            <a:avLst/>
          </a:prstGeom>
        </p:spPr>
        <p:txBody>
          <a:bodyPr lIns="0" tIns="0" rIns="0" bIns="0"/>
          <a:lstStyle>
            <a:lvl1pPr marL="0" indent="0">
              <a:buNone/>
              <a:defRPr lang="en-US" sz="1651" kern="1200" baseline="0" dirty="0">
                <a:solidFill>
                  <a:schemeClr val="bg1"/>
                </a:solidFill>
                <a:latin typeface="+mj-lt"/>
                <a:ea typeface="Open Sans" panose="020B0606030504020204" pitchFamily="34" charset="0"/>
                <a:cs typeface="Open Sans" panose="020B0606030504020204" pitchFamily="34" charset="0"/>
              </a:defRPr>
            </a:lvl1pPr>
            <a:lvl2pPr marL="3429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lang="en-US" sz="15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GB"/>
              <a:t>Sub-title (22) – Delete if not needed</a:t>
            </a:r>
            <a:endParaRPr lang="en-US"/>
          </a:p>
        </p:txBody>
      </p:sp>
      <p:sp>
        <p:nvSpPr>
          <p:cNvPr id="6" name="Footer Placeholder 5"/>
          <p:cNvSpPr>
            <a:spLocks noGrp="1"/>
          </p:cNvSpPr>
          <p:nvPr>
            <p:ph type="ftr" sz="quarter" idx="14"/>
          </p:nvPr>
        </p:nvSpPr>
        <p:spPr/>
        <p:txBody>
          <a:bodyPr/>
          <a:lstStyle>
            <a:lvl1pPr>
              <a:defRPr>
                <a:solidFill>
                  <a:srgbClr val="FFFFFF"/>
                </a:solidFill>
              </a:defRPr>
            </a:lvl1pPr>
          </a:lstStyle>
          <a:p>
            <a:r>
              <a:rPr lang="en-US"/>
              <a:t>Name | @Twitter</a:t>
            </a:r>
          </a:p>
        </p:txBody>
      </p:sp>
      <p:sp>
        <p:nvSpPr>
          <p:cNvPr id="3" name="Content Placeholder 2"/>
          <p:cNvSpPr>
            <a:spLocks noGrp="1"/>
          </p:cNvSpPr>
          <p:nvPr>
            <p:ph idx="1" hasCustomPrompt="1"/>
          </p:nvPr>
        </p:nvSpPr>
        <p:spPr>
          <a:xfrm>
            <a:off x="334799" y="1429719"/>
            <a:ext cx="7594692" cy="3021109"/>
          </a:xfrm>
          <a:prstGeom prst="rect">
            <a:avLst/>
          </a:prstGeom>
        </p:spPr>
        <p:txBody>
          <a:bodyPr lIns="0" tIns="0" rIns="0" bIns="0"/>
          <a:lstStyle>
            <a:lvl1pPr marL="0" indent="0">
              <a:buNone/>
              <a:defRPr sz="1351" baseline="0">
                <a:solidFill>
                  <a:schemeClr val="bg1"/>
                </a:solidFill>
                <a:latin typeface="+mj-lt"/>
                <a:ea typeface="Open Sans" panose="020B0606030504020204" pitchFamily="34" charset="0"/>
                <a:cs typeface="Open Sans" panose="020B0606030504020204" pitchFamily="34" charset="0"/>
              </a:defRPr>
            </a:lvl1pPr>
            <a:lvl2pPr marL="342900" indent="0">
              <a:buNone/>
              <a:defRPr>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CHART / TABLE / INFOGRAPHIC ILLUSTRATION</a:t>
            </a:r>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75272" y="239796"/>
            <a:ext cx="1476679" cy="635740"/>
          </a:xfrm>
          <a:prstGeom prst="rect">
            <a:avLst/>
          </a:prstGeom>
        </p:spPr>
      </p:pic>
      <p:sp>
        <p:nvSpPr>
          <p:cNvPr id="2" name="Slide Number Placeholder 1"/>
          <p:cNvSpPr>
            <a:spLocks noGrp="1"/>
          </p:cNvSpPr>
          <p:nvPr>
            <p:ph type="sldNum" sz="quarter" idx="15"/>
          </p:nvPr>
        </p:nvSpPr>
        <p:spPr/>
        <p:txBody>
          <a:bodyPr/>
          <a:lstStyle/>
          <a:p>
            <a:fld id="{CA7E3AA6-5088-D944-AC75-93D07D6D345B}" type="slidenum">
              <a:rPr lang="en-US" smtClean="0"/>
              <a:t>‹#›</a:t>
            </a:fld>
            <a:endParaRPr lang="en-US"/>
          </a:p>
        </p:txBody>
      </p:sp>
    </p:spTree>
    <p:extLst>
      <p:ext uri="{BB962C8B-B14F-4D97-AF65-F5344CB8AC3E}">
        <p14:creationId xmlns:p14="http://schemas.microsoft.com/office/powerpoint/2010/main" val="96856810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Small quotes slide">
    <p:spTree>
      <p:nvGrpSpPr>
        <p:cNvPr id="1" name=""/>
        <p:cNvGrpSpPr/>
        <p:nvPr/>
      </p:nvGrpSpPr>
      <p:grpSpPr>
        <a:xfrm>
          <a:off x="0" y="0"/>
          <a:ext cx="0" cy="0"/>
          <a:chOff x="0" y="0"/>
          <a:chExt cx="0" cy="0"/>
        </a:xfrm>
      </p:grpSpPr>
      <p:sp>
        <p:nvSpPr>
          <p:cNvPr id="4" name="Picture Placeholder 3"/>
          <p:cNvSpPr>
            <a:spLocks noGrp="1"/>
          </p:cNvSpPr>
          <p:nvPr>
            <p:ph type="pic" sz="quarter" idx="14" hasCustomPrompt="1"/>
          </p:nvPr>
        </p:nvSpPr>
        <p:spPr>
          <a:xfrm>
            <a:off x="0" y="0"/>
            <a:ext cx="9144000" cy="5143500"/>
          </a:xfrm>
          <a:prstGeom prst="rect">
            <a:avLst/>
          </a:prstGeom>
        </p:spPr>
        <p:txBody>
          <a:bodyPr/>
          <a:lstStyle>
            <a:lvl1pPr marL="171450" marR="0" indent="-171450" algn="ctr" defTabSz="685799" rtl="0" eaLnBrk="1" fontAlgn="auto" latinLnBrk="0" hangingPunct="1">
              <a:lnSpc>
                <a:spcPct val="90000"/>
              </a:lnSpc>
              <a:spcBef>
                <a:spcPts val="751"/>
              </a:spcBef>
              <a:spcAft>
                <a:spcPts val="0"/>
              </a:spcAft>
              <a:buClrTx/>
              <a:buSzTx/>
              <a:buFont typeface="Arial" panose="020B0604020202020204" pitchFamily="34" charset="0"/>
              <a:buChar char="•"/>
              <a:tabLst/>
              <a:defRPr/>
            </a:lvl1pPr>
          </a:lstStyle>
          <a:p>
            <a:r>
              <a:rPr lang="en-US"/>
              <a:t>Format background – insert image – delete this box</a:t>
            </a:r>
          </a:p>
          <a:p>
            <a:endParaRPr lang="en-US"/>
          </a:p>
        </p:txBody>
      </p:sp>
      <p:sp>
        <p:nvSpPr>
          <p:cNvPr id="37" name="Text Placeholder 25"/>
          <p:cNvSpPr>
            <a:spLocks noGrp="1"/>
          </p:cNvSpPr>
          <p:nvPr>
            <p:ph type="body" sz="quarter" idx="13" hasCustomPrompt="1"/>
          </p:nvPr>
        </p:nvSpPr>
        <p:spPr>
          <a:xfrm>
            <a:off x="291008" y="360551"/>
            <a:ext cx="5389838" cy="988219"/>
          </a:xfrm>
          <a:prstGeom prst="rect">
            <a:avLst/>
          </a:prstGeom>
          <a:effectLst/>
        </p:spPr>
        <p:txBody>
          <a:bodyPr/>
          <a:lstStyle>
            <a:lvl1pPr marL="0" indent="0">
              <a:buNone/>
              <a:defRPr lang="en-US" sz="4051" b="1" kern="1200" baseline="0" dirty="0" smtClean="0">
                <a:solidFill>
                  <a:schemeClr val="bg1"/>
                </a:solidFill>
                <a:latin typeface="+mj-lt"/>
                <a:ea typeface="Open Sans" panose="020B0606030504020204" pitchFamily="34" charset="0"/>
                <a:cs typeface="Open Sans" panose="020B0606030504020204" pitchFamily="34" charset="0"/>
              </a:defRPr>
            </a:lvl1pPr>
            <a:lvl2pPr marL="342900" indent="0">
              <a:buNone/>
              <a:defRPr/>
            </a:lvl2pPr>
            <a:lvl3pPr marL="685799" indent="0">
              <a:buNone/>
              <a:defRPr/>
            </a:lvl3pPr>
            <a:lvl4pPr marL="1028700" indent="0">
              <a:buNone/>
              <a:defRPr/>
            </a:lvl4pPr>
            <a:lvl5pPr marL="1371600" indent="0">
              <a:buNone/>
              <a:defRPr/>
            </a:lvl5pPr>
          </a:lstStyle>
          <a:p>
            <a:pPr lvl="0"/>
            <a:r>
              <a:rPr lang="en-GB"/>
              <a:t>TITLE</a:t>
            </a:r>
            <a:endParaRPr lang="en-US"/>
          </a:p>
        </p:txBody>
      </p:sp>
      <p:pic>
        <p:nvPicPr>
          <p:cNvPr id="18" name="Picture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75272" y="239796"/>
            <a:ext cx="1476679" cy="635740"/>
          </a:xfrm>
          <a:prstGeom prst="rect">
            <a:avLst/>
          </a:prstGeom>
        </p:spPr>
      </p:pic>
      <p:sp>
        <p:nvSpPr>
          <p:cNvPr id="9" name="Footer Placeholder 3"/>
          <p:cNvSpPr>
            <a:spLocks noGrp="1"/>
          </p:cNvSpPr>
          <p:nvPr>
            <p:ph type="ftr" sz="quarter" idx="15"/>
          </p:nvPr>
        </p:nvSpPr>
        <p:spPr>
          <a:xfrm>
            <a:off x="6102368" y="4767267"/>
            <a:ext cx="2895600" cy="273844"/>
          </a:xfrm>
        </p:spPr>
        <p:txBody>
          <a:bodyPr/>
          <a:lstStyle>
            <a:lvl1pPr>
              <a:defRPr>
                <a:solidFill>
                  <a:schemeClr val="bg1"/>
                </a:solidFill>
              </a:defRPr>
            </a:lvl1pPr>
          </a:lstStyle>
          <a:p>
            <a:r>
              <a:rPr lang="en-US"/>
              <a:t>Name | @Twitter</a:t>
            </a:r>
          </a:p>
        </p:txBody>
      </p:sp>
      <p:sp>
        <p:nvSpPr>
          <p:cNvPr id="2" name="Slide Number Placeholder 1"/>
          <p:cNvSpPr>
            <a:spLocks noGrp="1"/>
          </p:cNvSpPr>
          <p:nvPr>
            <p:ph type="sldNum" sz="quarter" idx="16"/>
          </p:nvPr>
        </p:nvSpPr>
        <p:spPr/>
        <p:txBody>
          <a:bodyPr/>
          <a:lstStyle/>
          <a:p>
            <a:fld id="{CA7E3AA6-5088-D944-AC75-93D07D6D345B}" type="slidenum">
              <a:rPr lang="en-US" smtClean="0"/>
              <a:t>‹#›</a:t>
            </a:fld>
            <a:endParaRPr lang="en-US"/>
          </a:p>
        </p:txBody>
      </p:sp>
    </p:spTree>
    <p:extLst>
      <p:ext uri="{BB962C8B-B14F-4D97-AF65-F5344CB8AC3E}">
        <p14:creationId xmlns:p14="http://schemas.microsoft.com/office/powerpoint/2010/main" val="371926893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ig quote slide">
    <p:spTree>
      <p:nvGrpSpPr>
        <p:cNvPr id="1" name=""/>
        <p:cNvGrpSpPr/>
        <p:nvPr/>
      </p:nvGrpSpPr>
      <p:grpSpPr>
        <a:xfrm>
          <a:off x="0" y="0"/>
          <a:ext cx="0" cy="0"/>
          <a:chOff x="0" y="0"/>
          <a:chExt cx="0" cy="0"/>
        </a:xfrm>
      </p:grpSpPr>
      <p:pic>
        <p:nvPicPr>
          <p:cNvPr id="27" name="Picture 26" descr="grey-triangles.png"/>
          <p:cNvPicPr>
            <a:picLocks noChangeAspect="1"/>
          </p:cNvPicPr>
          <p:nvPr/>
        </p:nvPicPr>
        <p:blipFill>
          <a:blip r:embed="rId2">
            <a:alphaModFix amt="16000"/>
            <a:extLst>
              <a:ext uri="{28A0092B-C50C-407E-A947-70E740481C1C}">
                <a14:useLocalDpi xmlns:a14="http://schemas.microsoft.com/office/drawing/2010/main" val="0"/>
              </a:ext>
            </a:extLst>
          </a:blip>
          <a:stretch>
            <a:fillRect/>
          </a:stretch>
        </p:blipFill>
        <p:spPr>
          <a:xfrm>
            <a:off x="3488133" y="638"/>
            <a:ext cx="5655869" cy="5142865"/>
          </a:xfrm>
          <a:prstGeom prst="rect">
            <a:avLst/>
          </a:prstGeom>
        </p:spPr>
      </p:pic>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7127" y="146645"/>
            <a:ext cx="852677" cy="427804"/>
          </a:xfrm>
          <a:prstGeom prst="rect">
            <a:avLst/>
          </a:prstGeom>
        </p:spPr>
      </p:pic>
      <p:sp>
        <p:nvSpPr>
          <p:cNvPr id="15" name="Rectangle 14"/>
          <p:cNvSpPr/>
          <p:nvPr/>
        </p:nvSpPr>
        <p:spPr>
          <a:xfrm>
            <a:off x="343634" y="1319581"/>
            <a:ext cx="7622419" cy="27894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16" name="Group 15"/>
          <p:cNvGrpSpPr/>
          <p:nvPr/>
        </p:nvGrpSpPr>
        <p:grpSpPr>
          <a:xfrm>
            <a:off x="508086" y="1426210"/>
            <a:ext cx="1329151" cy="506930"/>
            <a:chOff x="-9813754" y="1408362"/>
            <a:chExt cx="1564743" cy="690410"/>
          </a:xfrm>
          <a:solidFill>
            <a:schemeClr val="accent2">
              <a:lumMod val="40000"/>
              <a:lumOff val="60000"/>
            </a:schemeClr>
          </a:solidFill>
        </p:grpSpPr>
        <p:sp>
          <p:nvSpPr>
            <p:cNvPr id="22" name="Right Triangle 21"/>
            <p:cNvSpPr/>
            <p:nvPr/>
          </p:nvSpPr>
          <p:spPr>
            <a:xfrm rot="10800000">
              <a:off x="-9813754" y="1408362"/>
              <a:ext cx="704996" cy="690410"/>
            </a:xfrm>
            <a:prstGeom prst="rtTriangl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23" name="Right Triangle 22"/>
            <p:cNvSpPr/>
            <p:nvPr/>
          </p:nvSpPr>
          <p:spPr>
            <a:xfrm rot="10800000">
              <a:off x="-8954007" y="1408362"/>
              <a:ext cx="704996" cy="690410"/>
            </a:xfrm>
            <a:prstGeom prst="rtTriangl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sp>
        <p:nvSpPr>
          <p:cNvPr id="28" name="Text Placeholder 25"/>
          <p:cNvSpPr>
            <a:spLocks noGrp="1"/>
          </p:cNvSpPr>
          <p:nvPr>
            <p:ph type="body" sz="quarter" idx="13" hasCustomPrompt="1"/>
          </p:nvPr>
        </p:nvSpPr>
        <p:spPr>
          <a:xfrm>
            <a:off x="757066" y="2162037"/>
            <a:ext cx="6806030" cy="853747"/>
          </a:xfrm>
          <a:prstGeom prst="rect">
            <a:avLst/>
          </a:prstGeom>
          <a:effectLst/>
        </p:spPr>
        <p:txBody>
          <a:bodyPr/>
          <a:lstStyle>
            <a:lvl1pPr marL="0" indent="0">
              <a:buNone/>
              <a:defRPr lang="en-US" sz="3000" b="1" kern="1200" baseline="0" dirty="0" smtClean="0">
                <a:solidFill>
                  <a:schemeClr val="bg1"/>
                </a:solidFill>
                <a:latin typeface="+mj-lt"/>
                <a:ea typeface="Open Sans" panose="020B0606030504020204" pitchFamily="34" charset="0"/>
                <a:cs typeface="Open Sans" panose="020B0606030504020204" pitchFamily="34" charset="0"/>
              </a:defRPr>
            </a:lvl1pPr>
            <a:lvl2pPr marL="342900" indent="0">
              <a:buNone/>
              <a:defRPr/>
            </a:lvl2pPr>
            <a:lvl3pPr marL="685799" indent="0">
              <a:buNone/>
              <a:defRPr/>
            </a:lvl3pPr>
            <a:lvl4pPr marL="1028700" indent="0">
              <a:buNone/>
              <a:defRPr/>
            </a:lvl4pPr>
            <a:lvl5pPr marL="1371600" indent="0">
              <a:buNone/>
              <a:defRPr/>
            </a:lvl5pPr>
          </a:lstStyle>
          <a:p>
            <a:pPr lvl="0"/>
            <a:r>
              <a:rPr lang="en-GB"/>
              <a:t>Quote (40)</a:t>
            </a:r>
            <a:endParaRPr lang="en-US"/>
          </a:p>
        </p:txBody>
      </p:sp>
      <p:sp>
        <p:nvSpPr>
          <p:cNvPr id="29" name="Text Placeholder 25"/>
          <p:cNvSpPr>
            <a:spLocks noGrp="1"/>
          </p:cNvSpPr>
          <p:nvPr>
            <p:ph type="body" sz="quarter" idx="14" hasCustomPrompt="1"/>
          </p:nvPr>
        </p:nvSpPr>
        <p:spPr>
          <a:xfrm>
            <a:off x="741083" y="3120441"/>
            <a:ext cx="4419200" cy="497333"/>
          </a:xfrm>
          <a:prstGeom prst="rect">
            <a:avLst/>
          </a:prstGeom>
          <a:effectLst/>
        </p:spPr>
        <p:txBody>
          <a:bodyPr/>
          <a:lstStyle>
            <a:lvl1pPr marL="0" indent="0">
              <a:buNone/>
              <a:defRPr lang="en-US" sz="1500" b="0" kern="1200" baseline="0" dirty="0" smtClean="0">
                <a:solidFill>
                  <a:schemeClr val="bg1"/>
                </a:solidFill>
                <a:latin typeface="+mj-lt"/>
                <a:ea typeface="Open Sans" panose="020B0606030504020204" pitchFamily="34" charset="0"/>
                <a:cs typeface="Open Sans" panose="020B0606030504020204" pitchFamily="34" charset="0"/>
              </a:defRPr>
            </a:lvl1pPr>
            <a:lvl2pPr marL="342900" indent="0">
              <a:buNone/>
              <a:defRPr/>
            </a:lvl2pPr>
            <a:lvl3pPr marL="685799" indent="0">
              <a:buNone/>
              <a:defRPr/>
            </a:lvl3pPr>
            <a:lvl4pPr marL="1028700" indent="0">
              <a:buNone/>
              <a:defRPr/>
            </a:lvl4pPr>
            <a:lvl5pPr marL="1371600" indent="0">
              <a:buNone/>
              <a:defRPr/>
            </a:lvl5pPr>
          </a:lstStyle>
          <a:p>
            <a:pPr lvl="0"/>
            <a:r>
              <a:rPr lang="en-GB"/>
              <a:t>Text box</a:t>
            </a:r>
            <a:r>
              <a:rPr lang="en-US"/>
              <a:t> (20)</a:t>
            </a:r>
          </a:p>
        </p:txBody>
      </p:sp>
      <p:pic>
        <p:nvPicPr>
          <p:cNvPr id="31" name="Picture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75273" y="239796"/>
            <a:ext cx="1476680" cy="635740"/>
          </a:xfrm>
          <a:prstGeom prst="rect">
            <a:avLst/>
          </a:prstGeom>
        </p:spPr>
      </p:pic>
      <p:grpSp>
        <p:nvGrpSpPr>
          <p:cNvPr id="30" name="Group 29"/>
          <p:cNvGrpSpPr/>
          <p:nvPr/>
        </p:nvGrpSpPr>
        <p:grpSpPr>
          <a:xfrm>
            <a:off x="6521370" y="3468247"/>
            <a:ext cx="1329151" cy="506930"/>
            <a:chOff x="-9813754" y="1408362"/>
            <a:chExt cx="1564743" cy="690410"/>
          </a:xfrm>
          <a:solidFill>
            <a:schemeClr val="accent2">
              <a:lumMod val="40000"/>
              <a:lumOff val="60000"/>
            </a:schemeClr>
          </a:solidFill>
        </p:grpSpPr>
        <p:sp>
          <p:nvSpPr>
            <p:cNvPr id="32" name="Right Triangle 31"/>
            <p:cNvSpPr/>
            <p:nvPr/>
          </p:nvSpPr>
          <p:spPr>
            <a:xfrm rot="10800000">
              <a:off x="-9813754" y="1408362"/>
              <a:ext cx="704996" cy="690410"/>
            </a:xfrm>
            <a:prstGeom prst="rtTriangl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33" name="Right Triangle 32"/>
            <p:cNvSpPr/>
            <p:nvPr/>
          </p:nvSpPr>
          <p:spPr>
            <a:xfrm rot="10800000">
              <a:off x="-8954007" y="1408362"/>
              <a:ext cx="704996" cy="690410"/>
            </a:xfrm>
            <a:prstGeom prst="rtTriangl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sp>
        <p:nvSpPr>
          <p:cNvPr id="34" name="Footer Placeholder 1"/>
          <p:cNvSpPr>
            <a:spLocks noGrp="1"/>
          </p:cNvSpPr>
          <p:nvPr>
            <p:ph type="ftr" sz="quarter" idx="16"/>
          </p:nvPr>
        </p:nvSpPr>
        <p:spPr>
          <a:xfrm>
            <a:off x="6102368" y="4767267"/>
            <a:ext cx="2895600" cy="273844"/>
          </a:xfrm>
        </p:spPr>
        <p:txBody>
          <a:bodyPr/>
          <a:lstStyle/>
          <a:p>
            <a:r>
              <a:rPr lang="en-US"/>
              <a:t>Name | @Twitter</a:t>
            </a:r>
          </a:p>
        </p:txBody>
      </p:sp>
      <p:sp>
        <p:nvSpPr>
          <p:cNvPr id="2" name="Slide Number Placeholder 1"/>
          <p:cNvSpPr>
            <a:spLocks noGrp="1"/>
          </p:cNvSpPr>
          <p:nvPr>
            <p:ph type="sldNum" sz="quarter" idx="17"/>
          </p:nvPr>
        </p:nvSpPr>
        <p:spPr/>
        <p:txBody>
          <a:bodyPr/>
          <a:lstStyle/>
          <a:p>
            <a:fld id="{CA7E3AA6-5088-D944-AC75-93D07D6D345B}" type="slidenum">
              <a:rPr lang="en-US" smtClean="0"/>
              <a:t>‹#›</a:t>
            </a:fld>
            <a:endParaRPr lang="en-US"/>
          </a:p>
        </p:txBody>
      </p:sp>
    </p:spTree>
    <p:extLst>
      <p:ext uri="{BB962C8B-B14F-4D97-AF65-F5344CB8AC3E}">
        <p14:creationId xmlns:p14="http://schemas.microsoft.com/office/powerpoint/2010/main" val="2591312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4" name="object 7"/>
          <p:cNvSpPr/>
          <p:nvPr userDrawn="1"/>
        </p:nvSpPr>
        <p:spPr>
          <a:xfrm>
            <a:off x="467544" y="4227934"/>
            <a:ext cx="8208912" cy="221862"/>
          </a:xfrm>
          <a:custGeom>
            <a:avLst/>
            <a:gdLst/>
            <a:ahLst/>
            <a:cxnLst/>
            <a:rect l="l" t="t" r="r" b="b"/>
            <a:pathLst>
              <a:path w="12135104">
                <a:moveTo>
                  <a:pt x="0" y="0"/>
                </a:moveTo>
                <a:lnTo>
                  <a:pt x="12135104" y="0"/>
                </a:lnTo>
              </a:path>
            </a:pathLst>
          </a:custGeom>
          <a:ln w="12700">
            <a:solidFill>
              <a:srgbClr val="ACAFA6"/>
            </a:solidFill>
          </a:ln>
        </p:spPr>
        <p:txBody>
          <a:bodyPr wrap="square" lIns="0" tIns="0" rIns="0" bIns="0" rtlCol="0">
            <a:noAutofit/>
          </a:bodyPr>
          <a:lstStyle/>
          <a:p>
            <a:endParaRPr/>
          </a:p>
        </p:txBody>
      </p:sp>
      <p:sp>
        <p:nvSpPr>
          <p:cNvPr id="5"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Q&amp;A Slide">
    <p:spTree>
      <p:nvGrpSpPr>
        <p:cNvPr id="1" name=""/>
        <p:cNvGrpSpPr/>
        <p:nvPr/>
      </p:nvGrpSpPr>
      <p:grpSpPr>
        <a:xfrm>
          <a:off x="0" y="0"/>
          <a:ext cx="0" cy="0"/>
          <a:chOff x="0" y="0"/>
          <a:chExt cx="0" cy="0"/>
        </a:xfrm>
      </p:grpSpPr>
      <p:pic>
        <p:nvPicPr>
          <p:cNvPr id="20" name="Picture 19"/>
          <p:cNvPicPr>
            <a:picLocks noChangeAspect="1"/>
          </p:cNvPicPr>
          <p:nvPr/>
        </p:nvPicPr>
        <p:blipFill rotWithShape="1">
          <a:blip r:embed="rId2" cstate="print">
            <a:grayscl/>
            <a:extLst>
              <a:ext uri="{28A0092B-C50C-407E-A947-70E740481C1C}">
                <a14:useLocalDpi xmlns:a14="http://schemas.microsoft.com/office/drawing/2010/main" val="0"/>
              </a:ext>
            </a:extLst>
          </a:blip>
          <a:srcRect r="1481" b="16892"/>
          <a:stretch/>
        </p:blipFill>
        <p:spPr>
          <a:xfrm>
            <a:off x="0" y="-21848"/>
            <a:ext cx="9144000" cy="5165348"/>
          </a:xfrm>
          <a:prstGeom prst="rect">
            <a:avLst/>
          </a:prstGeom>
        </p:spPr>
      </p:pic>
      <p:grpSp>
        <p:nvGrpSpPr>
          <p:cNvPr id="7" name="Group 6"/>
          <p:cNvGrpSpPr/>
          <p:nvPr/>
        </p:nvGrpSpPr>
        <p:grpSpPr>
          <a:xfrm>
            <a:off x="3841762" y="0"/>
            <a:ext cx="5302241" cy="5143500"/>
            <a:chOff x="2486281" y="1334060"/>
            <a:chExt cx="1955170" cy="1906680"/>
          </a:xfrm>
          <a:solidFill>
            <a:schemeClr val="accent5">
              <a:alpha val="5000"/>
            </a:schemeClr>
          </a:solidFill>
        </p:grpSpPr>
        <p:sp>
          <p:nvSpPr>
            <p:cNvPr id="8" name="Right Triangle 7"/>
            <p:cNvSpPr/>
            <p:nvPr/>
          </p:nvSpPr>
          <p:spPr>
            <a:xfrm rot="10800000">
              <a:off x="3069851" y="2285999"/>
              <a:ext cx="954741" cy="954741"/>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mj-lt"/>
              </a:endParaRPr>
            </a:p>
          </p:txBody>
        </p:sp>
        <p:sp>
          <p:nvSpPr>
            <p:cNvPr id="9" name="Right Triangle 8"/>
            <p:cNvSpPr/>
            <p:nvPr/>
          </p:nvSpPr>
          <p:spPr>
            <a:xfrm rot="10800000">
              <a:off x="3072151" y="1334060"/>
              <a:ext cx="954741" cy="954741"/>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mj-lt"/>
              </a:endParaRPr>
            </a:p>
          </p:txBody>
        </p:sp>
        <p:sp>
          <p:nvSpPr>
            <p:cNvPr id="11" name="Right Triangle 10"/>
            <p:cNvSpPr/>
            <p:nvPr/>
          </p:nvSpPr>
          <p:spPr>
            <a:xfrm rot="10800000">
              <a:off x="2486281" y="1708788"/>
              <a:ext cx="579648" cy="57964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mj-lt"/>
              </a:endParaRPr>
            </a:p>
          </p:txBody>
        </p:sp>
        <p:sp>
          <p:nvSpPr>
            <p:cNvPr id="12" name="Right Triangle 11"/>
            <p:cNvSpPr/>
            <p:nvPr/>
          </p:nvSpPr>
          <p:spPr>
            <a:xfrm rot="10800000">
              <a:off x="4024592" y="2285998"/>
              <a:ext cx="416859" cy="420165"/>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mj-lt"/>
              </a:endParaRPr>
            </a:p>
          </p:txBody>
        </p:sp>
      </p:grpSp>
      <p:sp>
        <p:nvSpPr>
          <p:cNvPr id="35" name="Title 1"/>
          <p:cNvSpPr>
            <a:spLocks noGrp="1"/>
          </p:cNvSpPr>
          <p:nvPr>
            <p:ph type="title" hasCustomPrompt="1"/>
          </p:nvPr>
        </p:nvSpPr>
        <p:spPr>
          <a:xfrm>
            <a:off x="291007" y="339590"/>
            <a:ext cx="7594692" cy="333864"/>
          </a:xfrm>
          <a:prstGeom prst="rect">
            <a:avLst/>
          </a:prstGeom>
        </p:spPr>
        <p:txBody>
          <a:bodyPr lIns="0" tIns="0" rIns="0" bIns="0"/>
          <a:lstStyle>
            <a:lvl1pPr>
              <a:defRPr lang="en-US" sz="2100" b="1" kern="1200" baseline="0" dirty="0">
                <a:solidFill>
                  <a:schemeClr val="bg2"/>
                </a:solidFill>
                <a:latin typeface="+mj-lt"/>
                <a:ea typeface="Open Sans" panose="020B0606030504020204" pitchFamily="34" charset="0"/>
                <a:cs typeface="Open Sans" panose="020B0606030504020204" pitchFamily="34" charset="0"/>
              </a:defRPr>
            </a:lvl1pPr>
          </a:lstStyle>
          <a:p>
            <a:r>
              <a:rPr lang="en-GB"/>
              <a:t>SLIDE TITLE (28)</a:t>
            </a:r>
            <a:endParaRPr lang="en-US"/>
          </a:p>
        </p:txBody>
      </p:sp>
      <p:sp>
        <p:nvSpPr>
          <p:cNvPr id="36" name="Text Placeholder 14"/>
          <p:cNvSpPr>
            <a:spLocks noGrp="1"/>
          </p:cNvSpPr>
          <p:nvPr>
            <p:ph type="body" sz="quarter" idx="13" hasCustomPrompt="1"/>
          </p:nvPr>
        </p:nvSpPr>
        <p:spPr>
          <a:xfrm>
            <a:off x="291007" y="769569"/>
            <a:ext cx="7594692" cy="313760"/>
          </a:xfrm>
          <a:prstGeom prst="rect">
            <a:avLst/>
          </a:prstGeom>
        </p:spPr>
        <p:txBody>
          <a:bodyPr lIns="0" tIns="0" rIns="0" bIns="0"/>
          <a:lstStyle>
            <a:lvl1pPr marL="0" indent="0">
              <a:buNone/>
              <a:defRPr lang="en-US" sz="1651" kern="1200" baseline="0" dirty="0">
                <a:solidFill>
                  <a:schemeClr val="bg1"/>
                </a:solidFill>
                <a:latin typeface="+mj-lt"/>
                <a:ea typeface="Open Sans" panose="020B0606030504020204" pitchFamily="34" charset="0"/>
                <a:cs typeface="Open Sans" panose="020B0606030504020204" pitchFamily="34" charset="0"/>
              </a:defRPr>
            </a:lvl1pPr>
            <a:lvl2pPr marL="3429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799"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028700" indent="0">
              <a:buNone/>
              <a:defRPr lang="en-US" sz="15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371600" indent="0">
              <a:buNone/>
              <a:defRPr lang="en-US" sz="15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GB"/>
              <a:t>SUB-TITLE (22)</a:t>
            </a:r>
            <a:endParaRPr lang="en-US"/>
          </a:p>
        </p:txBody>
      </p:sp>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5272" y="239796"/>
            <a:ext cx="1476679" cy="635740"/>
          </a:xfrm>
          <a:prstGeom prst="rect">
            <a:avLst/>
          </a:prstGeom>
        </p:spPr>
      </p:pic>
      <p:sp>
        <p:nvSpPr>
          <p:cNvPr id="16" name="Footer Placeholder 3"/>
          <p:cNvSpPr>
            <a:spLocks noGrp="1"/>
          </p:cNvSpPr>
          <p:nvPr>
            <p:ph type="ftr" sz="quarter" idx="15"/>
          </p:nvPr>
        </p:nvSpPr>
        <p:spPr>
          <a:xfrm>
            <a:off x="6102368" y="4767267"/>
            <a:ext cx="2895600" cy="273844"/>
          </a:xfrm>
        </p:spPr>
        <p:txBody>
          <a:bodyPr/>
          <a:lstStyle>
            <a:lvl1pPr>
              <a:defRPr>
                <a:solidFill>
                  <a:schemeClr val="bg1"/>
                </a:solidFill>
              </a:defRPr>
            </a:lvl1pPr>
          </a:lstStyle>
          <a:p>
            <a:r>
              <a:rPr lang="en-US"/>
              <a:t>Name | @Twitter</a:t>
            </a:r>
          </a:p>
        </p:txBody>
      </p:sp>
      <p:sp>
        <p:nvSpPr>
          <p:cNvPr id="4" name="Slide Number Placeholder 3"/>
          <p:cNvSpPr>
            <a:spLocks noGrp="1"/>
          </p:cNvSpPr>
          <p:nvPr>
            <p:ph type="sldNum" sz="quarter" idx="16"/>
          </p:nvPr>
        </p:nvSpPr>
        <p:spPr/>
        <p:txBody>
          <a:bodyPr/>
          <a:lstStyle/>
          <a:p>
            <a:fld id="{CA7E3AA6-5088-D944-AC75-93D07D6D345B}" type="slidenum">
              <a:rPr lang="en-US" smtClean="0"/>
              <a:t>‹#›</a:t>
            </a:fld>
            <a:endParaRPr lang="en-US"/>
          </a:p>
        </p:txBody>
      </p:sp>
    </p:spTree>
    <p:extLst>
      <p:ext uri="{BB962C8B-B14F-4D97-AF65-F5344CB8AC3E}">
        <p14:creationId xmlns:p14="http://schemas.microsoft.com/office/powerpoint/2010/main" val="248447060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End slide pink">
    <p:spTree>
      <p:nvGrpSpPr>
        <p:cNvPr id="1" name=""/>
        <p:cNvGrpSpPr/>
        <p:nvPr/>
      </p:nvGrpSpPr>
      <p:grpSpPr>
        <a:xfrm>
          <a:off x="0" y="0"/>
          <a:ext cx="0" cy="0"/>
          <a:chOff x="0" y="0"/>
          <a:chExt cx="0" cy="0"/>
        </a:xfrm>
      </p:grpSpPr>
      <p:sp>
        <p:nvSpPr>
          <p:cNvPr id="4" name="Rectangle 3"/>
          <p:cNvSpPr/>
          <p:nvPr/>
        </p:nvSpPr>
        <p:spPr>
          <a:xfrm>
            <a:off x="0" y="-1"/>
            <a:ext cx="9144000" cy="51435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75272" y="239796"/>
            <a:ext cx="1476679" cy="635740"/>
          </a:xfrm>
          <a:prstGeom prst="rect">
            <a:avLst/>
          </a:prstGeom>
        </p:spPr>
      </p:pic>
    </p:spTree>
    <p:extLst>
      <p:ext uri="{BB962C8B-B14F-4D97-AF65-F5344CB8AC3E}">
        <p14:creationId xmlns:p14="http://schemas.microsoft.com/office/powerpoint/2010/main" val="417801677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75273" y="239796"/>
            <a:ext cx="1476680" cy="635740"/>
          </a:xfrm>
          <a:prstGeom prst="rect">
            <a:avLst/>
          </a:prstGeom>
        </p:spPr>
      </p:pic>
    </p:spTree>
    <p:extLst>
      <p:ext uri="{BB962C8B-B14F-4D97-AF65-F5344CB8AC3E}">
        <p14:creationId xmlns:p14="http://schemas.microsoft.com/office/powerpoint/2010/main" val="148909607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Chapter Title Slide reporter Services">
    <p:spTree>
      <p:nvGrpSpPr>
        <p:cNvPr id="1" name=""/>
        <p:cNvGrpSpPr/>
        <p:nvPr/>
      </p:nvGrpSpPr>
      <p:grpSpPr>
        <a:xfrm>
          <a:off x="0" y="0"/>
          <a:ext cx="0" cy="0"/>
          <a:chOff x="0" y="0"/>
          <a:chExt cx="0" cy="0"/>
        </a:xfrm>
      </p:grpSpPr>
      <p:sp>
        <p:nvSpPr>
          <p:cNvPr id="8" name="Rectangle 7"/>
          <p:cNvSpPr/>
          <p:nvPr userDrawn="1"/>
        </p:nvSpPr>
        <p:spPr>
          <a:xfrm>
            <a:off x="467544" y="483523"/>
            <a:ext cx="8208912" cy="3744416"/>
          </a:xfrm>
          <a:prstGeom prst="rect">
            <a:avLst/>
          </a:prstGeom>
          <a:solidFill>
            <a:srgbClr val="006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99"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1" name="Text Placeholder 10"/>
          <p:cNvSpPr>
            <a:spLocks noGrp="1"/>
          </p:cNvSpPr>
          <p:nvPr>
            <p:ph type="body" sz="quarter" idx="10" hasCustomPrompt="1"/>
          </p:nvPr>
        </p:nvSpPr>
        <p:spPr>
          <a:xfrm>
            <a:off x="684213" y="1419622"/>
            <a:ext cx="7848227" cy="648072"/>
          </a:xfrm>
        </p:spPr>
        <p:txBody>
          <a:bodyPr>
            <a:noAutofit/>
          </a:bodyPr>
          <a:lstStyle>
            <a:lvl1pPr>
              <a:defRPr>
                <a:solidFill>
                  <a:schemeClr val="bg1"/>
                </a:solidFill>
              </a:defRPr>
            </a:lvl1pPr>
            <a:lvl2pPr>
              <a:buNone/>
              <a:defRPr b="1" baseline="0">
                <a:solidFill>
                  <a:schemeClr val="bg1"/>
                </a:solidFill>
              </a:defRPr>
            </a:lvl2pPr>
            <a:lvl3pPr>
              <a:defRPr>
                <a:solidFill>
                  <a:schemeClr val="bg1"/>
                </a:solidFill>
              </a:defRPr>
            </a:lvl3pPr>
            <a:lvl4pPr>
              <a:buNone/>
              <a:defRPr>
                <a:solidFill>
                  <a:schemeClr val="bg1"/>
                </a:solidFill>
              </a:defRPr>
            </a:lvl4pPr>
            <a:lvl5pPr>
              <a:defRPr>
                <a:solidFill>
                  <a:schemeClr val="bg1"/>
                </a:solidFill>
              </a:defRPr>
            </a:lvl5pPr>
          </a:lstStyle>
          <a:p>
            <a:pPr lvl="1"/>
            <a:r>
              <a:rPr lang="en-US"/>
              <a:t>Chapter title (text size 24, bold)</a:t>
            </a:r>
          </a:p>
        </p:txBody>
      </p:sp>
    </p:spTree>
    <p:extLst>
      <p:ext uri="{BB962C8B-B14F-4D97-AF65-F5344CB8AC3E}">
        <p14:creationId xmlns:p14="http://schemas.microsoft.com/office/powerpoint/2010/main" val="208734774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2500"/>
            </a:lvl1pPr>
          </a:lstStyle>
          <a:p>
            <a:r>
              <a:rPr lang="en-US"/>
              <a:t>Page heading</a:t>
            </a:r>
            <a:endParaRPr lang="en-GB"/>
          </a:p>
        </p:txBody>
      </p:sp>
      <p:sp>
        <p:nvSpPr>
          <p:cNvPr id="3" name="Content Placeholder 2"/>
          <p:cNvSpPr>
            <a:spLocks noGrp="1"/>
          </p:cNvSpPr>
          <p:nvPr>
            <p:ph idx="1" hasCustomPrompt="1"/>
          </p:nvPr>
        </p:nvSpPr>
        <p:spPr/>
        <p:txBody>
          <a:bodyPr>
            <a:normAutofit/>
          </a:bodyPr>
          <a:lstStyle>
            <a:lvl1pPr>
              <a:lnSpc>
                <a:spcPct val="100000"/>
              </a:lnSpc>
              <a:buFont typeface="Wingdings 3" pitchFamily="18" charset="2"/>
              <a:buChar char=""/>
              <a:defRPr sz="1800"/>
            </a:lvl1pPr>
            <a:lvl2pPr>
              <a:defRPr sz="2000"/>
            </a:lvl2pPr>
            <a:lvl3pPr>
              <a:defRPr sz="1800"/>
            </a:lvl3pPr>
          </a:lstStyle>
          <a:p>
            <a:pPr lvl="0"/>
            <a:r>
              <a:rPr lang="en-US"/>
              <a:t> Please add a space after the bullet point.</a:t>
            </a:r>
          </a:p>
        </p:txBody>
      </p:sp>
    </p:spTree>
    <p:extLst>
      <p:ext uri="{BB962C8B-B14F-4D97-AF65-F5344CB8AC3E}">
        <p14:creationId xmlns:p14="http://schemas.microsoft.com/office/powerpoint/2010/main" val="376258197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457200" y="205984"/>
            <a:ext cx="8229600" cy="565571"/>
          </a:xfrm>
        </p:spPr>
        <p:txBody>
          <a:bodyPr>
            <a:normAutofit/>
          </a:bodyPr>
          <a:lstStyle>
            <a:lvl1pPr>
              <a:defRPr sz="2500"/>
            </a:lvl1pPr>
          </a:lstStyle>
          <a:p>
            <a:r>
              <a:rPr lang="en-US"/>
              <a:t>Page heading</a:t>
            </a:r>
            <a:endParaRPr lang="en-GB"/>
          </a:p>
        </p:txBody>
      </p:sp>
    </p:spTree>
    <p:extLst>
      <p:ext uri="{BB962C8B-B14F-4D97-AF65-F5344CB8AC3E}">
        <p14:creationId xmlns:p14="http://schemas.microsoft.com/office/powerpoint/2010/main" val="185669576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DF409C3-F8E6-4286-AFB5-044376FA37AD}"/>
              </a:ext>
            </a:extLst>
          </p:cNvPr>
          <p:cNvSpPr>
            <a:spLocks noGrp="1"/>
          </p:cNvSpPr>
          <p:nvPr>
            <p:ph type="ctrTitle"/>
          </p:nvPr>
        </p:nvSpPr>
        <p:spPr>
          <a:xfrm>
            <a:off x="1143000" y="841375"/>
            <a:ext cx="6858000" cy="17907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286EF5D9-3D1D-4392-AB40-4A4D3F2028A2}"/>
              </a:ext>
            </a:extLst>
          </p:cNvPr>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6AA2BE18-64BF-4912-88A3-E70ED13AD7C5}"/>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921100CD-F540-4760-AF99-29ED18B0F03E}"/>
              </a:ext>
            </a:extLst>
          </p:cNvPr>
          <p:cNvSpPr>
            <a:spLocks noGrp="1"/>
          </p:cNvSpPr>
          <p:nvPr>
            <p:ph type="ftr" sz="quarter" idx="11"/>
          </p:nvPr>
        </p:nvSpPr>
        <p:spPr/>
        <p:txBody>
          <a:bodyPr/>
          <a:lstStyle/>
          <a:p>
            <a:r>
              <a:rPr kumimoji="1" lang="en-US" altLang="ja-JP"/>
              <a:t>Name | @Twitter</a:t>
            </a:r>
            <a:endParaRPr kumimoji="1" lang="ja-JP" altLang="en-US"/>
          </a:p>
        </p:txBody>
      </p:sp>
      <p:sp>
        <p:nvSpPr>
          <p:cNvPr id="6" name="スライド番号プレースホルダー 5">
            <a:extLst>
              <a:ext uri="{FF2B5EF4-FFF2-40B4-BE49-F238E27FC236}">
                <a16:creationId xmlns:a16="http://schemas.microsoft.com/office/drawing/2014/main" id="{6421E221-BACD-4EFC-BD90-FFD2EFFEBC66}"/>
              </a:ext>
            </a:extLst>
          </p:cNvPr>
          <p:cNvSpPr>
            <a:spLocks noGrp="1"/>
          </p:cNvSpPr>
          <p:nvPr>
            <p:ph type="sldNum" sz="quarter" idx="12"/>
          </p:nvPr>
        </p:nvSpPr>
        <p:spPr/>
        <p:txBody>
          <a:bodyPr/>
          <a:lstStyle/>
          <a:p>
            <a:fld id="{C74912D4-A930-4962-BFAA-4E844CCD8C30}" type="slidenum">
              <a:rPr kumimoji="1" lang="ja-JP" altLang="en-US" smtClean="0"/>
              <a:t>‹#›</a:t>
            </a:fld>
            <a:endParaRPr kumimoji="1" lang="ja-JP" altLang="en-US"/>
          </a:p>
        </p:txBody>
      </p:sp>
    </p:spTree>
    <p:extLst>
      <p:ext uri="{BB962C8B-B14F-4D97-AF65-F5344CB8AC3E}">
        <p14:creationId xmlns:p14="http://schemas.microsoft.com/office/powerpoint/2010/main" val="10485771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12EEA6F-F3A3-49DF-AC55-8C38C300F08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CFF742C-B31F-465A-95D8-1C823028B78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6D853B6-9A7E-4D3F-9687-2AD4E60BD750}"/>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22E5368E-22D6-4ACE-86BD-A659E738AF5B}"/>
              </a:ext>
            </a:extLst>
          </p:cNvPr>
          <p:cNvSpPr>
            <a:spLocks noGrp="1"/>
          </p:cNvSpPr>
          <p:nvPr>
            <p:ph type="ftr" sz="quarter" idx="11"/>
          </p:nvPr>
        </p:nvSpPr>
        <p:spPr/>
        <p:txBody>
          <a:bodyPr/>
          <a:lstStyle/>
          <a:p>
            <a:r>
              <a:rPr kumimoji="1" lang="en-US" altLang="ja-JP"/>
              <a:t>Name | @Twitter</a:t>
            </a:r>
            <a:endParaRPr kumimoji="1" lang="ja-JP" altLang="en-US"/>
          </a:p>
        </p:txBody>
      </p:sp>
      <p:sp>
        <p:nvSpPr>
          <p:cNvPr id="6" name="スライド番号プレースホルダー 5">
            <a:extLst>
              <a:ext uri="{FF2B5EF4-FFF2-40B4-BE49-F238E27FC236}">
                <a16:creationId xmlns:a16="http://schemas.microsoft.com/office/drawing/2014/main" id="{48F14E67-A03F-43E9-A313-DEF66123C7D9}"/>
              </a:ext>
            </a:extLst>
          </p:cNvPr>
          <p:cNvSpPr>
            <a:spLocks noGrp="1"/>
          </p:cNvSpPr>
          <p:nvPr>
            <p:ph type="sldNum" sz="quarter" idx="12"/>
          </p:nvPr>
        </p:nvSpPr>
        <p:spPr/>
        <p:txBody>
          <a:bodyPr/>
          <a:lstStyle/>
          <a:p>
            <a:fld id="{C74912D4-A930-4962-BFAA-4E844CCD8C30}" type="slidenum">
              <a:rPr kumimoji="1" lang="ja-JP" altLang="en-US" smtClean="0"/>
              <a:t>‹#›</a:t>
            </a:fld>
            <a:endParaRPr kumimoji="1" lang="ja-JP" altLang="en-US"/>
          </a:p>
        </p:txBody>
      </p:sp>
    </p:spTree>
    <p:extLst>
      <p:ext uri="{BB962C8B-B14F-4D97-AF65-F5344CB8AC3E}">
        <p14:creationId xmlns:p14="http://schemas.microsoft.com/office/powerpoint/2010/main" val="110123406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FEF507-D4AC-48D5-891F-D1FECEF60872}"/>
              </a:ext>
            </a:extLst>
          </p:cNvPr>
          <p:cNvSpPr>
            <a:spLocks noGrp="1"/>
          </p:cNvSpPr>
          <p:nvPr>
            <p:ph type="title"/>
          </p:nvPr>
        </p:nvSpPr>
        <p:spPr>
          <a:xfrm>
            <a:off x="623888" y="1282700"/>
            <a:ext cx="7886700" cy="2139950"/>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E5C2219-E684-4F61-AFA9-BB38CB007DEE}"/>
              </a:ext>
            </a:extLst>
          </p:cNvPr>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4901F11C-3F97-4A65-9372-F271BDDC4439}"/>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B2045ACC-DB42-44C3-A76E-E44A625A7816}"/>
              </a:ext>
            </a:extLst>
          </p:cNvPr>
          <p:cNvSpPr>
            <a:spLocks noGrp="1"/>
          </p:cNvSpPr>
          <p:nvPr>
            <p:ph type="ftr" sz="quarter" idx="11"/>
          </p:nvPr>
        </p:nvSpPr>
        <p:spPr/>
        <p:txBody>
          <a:bodyPr/>
          <a:lstStyle/>
          <a:p>
            <a:r>
              <a:rPr kumimoji="1" lang="en-US" altLang="ja-JP"/>
              <a:t>Name | @Twitter</a:t>
            </a:r>
            <a:endParaRPr kumimoji="1" lang="ja-JP" altLang="en-US"/>
          </a:p>
        </p:txBody>
      </p:sp>
      <p:sp>
        <p:nvSpPr>
          <p:cNvPr id="6" name="スライド番号プレースホルダー 5">
            <a:extLst>
              <a:ext uri="{FF2B5EF4-FFF2-40B4-BE49-F238E27FC236}">
                <a16:creationId xmlns:a16="http://schemas.microsoft.com/office/drawing/2014/main" id="{EF4DC178-F85F-4178-BE43-0CC2721C9A36}"/>
              </a:ext>
            </a:extLst>
          </p:cNvPr>
          <p:cNvSpPr>
            <a:spLocks noGrp="1"/>
          </p:cNvSpPr>
          <p:nvPr>
            <p:ph type="sldNum" sz="quarter" idx="12"/>
          </p:nvPr>
        </p:nvSpPr>
        <p:spPr/>
        <p:txBody>
          <a:bodyPr/>
          <a:lstStyle/>
          <a:p>
            <a:fld id="{C74912D4-A930-4962-BFAA-4E844CCD8C30}" type="slidenum">
              <a:rPr kumimoji="1" lang="ja-JP" altLang="en-US" smtClean="0"/>
              <a:t>‹#›</a:t>
            </a:fld>
            <a:endParaRPr kumimoji="1" lang="ja-JP" altLang="en-US"/>
          </a:p>
        </p:txBody>
      </p:sp>
    </p:spTree>
    <p:extLst>
      <p:ext uri="{BB962C8B-B14F-4D97-AF65-F5344CB8AC3E}">
        <p14:creationId xmlns:p14="http://schemas.microsoft.com/office/powerpoint/2010/main" val="135283107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9F7FF87-360C-40FB-8E78-239299284CD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D0E7805-7C47-46F9-A500-9231A33485C9}"/>
              </a:ext>
            </a:extLst>
          </p:cNvPr>
          <p:cNvSpPr>
            <a:spLocks noGrp="1"/>
          </p:cNvSpPr>
          <p:nvPr>
            <p:ph sz="half" idx="1"/>
          </p:nvPr>
        </p:nvSpPr>
        <p:spPr>
          <a:xfrm>
            <a:off x="628650" y="1370013"/>
            <a:ext cx="3867150" cy="3262312"/>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329BDAA-0637-4108-BCFC-BF7D8C2EC6BA}"/>
              </a:ext>
            </a:extLst>
          </p:cNvPr>
          <p:cNvSpPr>
            <a:spLocks noGrp="1"/>
          </p:cNvSpPr>
          <p:nvPr>
            <p:ph sz="half" idx="2"/>
          </p:nvPr>
        </p:nvSpPr>
        <p:spPr>
          <a:xfrm>
            <a:off x="4648200" y="1370013"/>
            <a:ext cx="3867150" cy="3262312"/>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DFBEB01C-8132-427E-BFF9-ADEB5AD1736E}"/>
              </a:ext>
            </a:extLst>
          </p:cNvPr>
          <p:cNvSpPr>
            <a:spLocks noGrp="1"/>
          </p:cNvSpPr>
          <p:nvPr>
            <p:ph type="dt" sz="half" idx="10"/>
          </p:nvPr>
        </p:nvSpPr>
        <p:spPr/>
        <p:txBody>
          <a:bodyPr/>
          <a:lstStyle/>
          <a:p>
            <a:endParaRPr kumimoji="1" lang="ja-JP" altLang="en-US"/>
          </a:p>
        </p:txBody>
      </p:sp>
      <p:sp>
        <p:nvSpPr>
          <p:cNvPr id="6" name="フッター プレースホルダー 5">
            <a:extLst>
              <a:ext uri="{FF2B5EF4-FFF2-40B4-BE49-F238E27FC236}">
                <a16:creationId xmlns:a16="http://schemas.microsoft.com/office/drawing/2014/main" id="{AE9EFA73-9A01-4558-876E-25FE98F28352}"/>
              </a:ext>
            </a:extLst>
          </p:cNvPr>
          <p:cNvSpPr>
            <a:spLocks noGrp="1"/>
          </p:cNvSpPr>
          <p:nvPr>
            <p:ph type="ftr" sz="quarter" idx="11"/>
          </p:nvPr>
        </p:nvSpPr>
        <p:spPr/>
        <p:txBody>
          <a:bodyPr/>
          <a:lstStyle/>
          <a:p>
            <a:r>
              <a:rPr kumimoji="1" lang="en-US" altLang="ja-JP"/>
              <a:t>Name | @Twitter</a:t>
            </a:r>
            <a:endParaRPr kumimoji="1" lang="ja-JP" altLang="en-US"/>
          </a:p>
        </p:txBody>
      </p:sp>
      <p:sp>
        <p:nvSpPr>
          <p:cNvPr id="7" name="スライド番号プレースホルダー 6">
            <a:extLst>
              <a:ext uri="{FF2B5EF4-FFF2-40B4-BE49-F238E27FC236}">
                <a16:creationId xmlns:a16="http://schemas.microsoft.com/office/drawing/2014/main" id="{3DE824AF-7622-4B75-82E4-D1E117482CFB}"/>
              </a:ext>
            </a:extLst>
          </p:cNvPr>
          <p:cNvSpPr>
            <a:spLocks noGrp="1"/>
          </p:cNvSpPr>
          <p:nvPr>
            <p:ph type="sldNum" sz="quarter" idx="12"/>
          </p:nvPr>
        </p:nvSpPr>
        <p:spPr/>
        <p:txBody>
          <a:bodyPr/>
          <a:lstStyle/>
          <a:p>
            <a:fld id="{C74912D4-A930-4962-BFAA-4E844CCD8C30}" type="slidenum">
              <a:rPr kumimoji="1" lang="ja-JP" altLang="en-US" smtClean="0"/>
              <a:t>‹#›</a:t>
            </a:fld>
            <a:endParaRPr kumimoji="1" lang="ja-JP" altLang="en-US"/>
          </a:p>
        </p:txBody>
      </p:sp>
    </p:spTree>
    <p:extLst>
      <p:ext uri="{BB962C8B-B14F-4D97-AF65-F5344CB8AC3E}">
        <p14:creationId xmlns:p14="http://schemas.microsoft.com/office/powerpoint/2010/main" val="3263299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object 7"/>
          <p:cNvSpPr/>
          <p:nvPr userDrawn="1"/>
        </p:nvSpPr>
        <p:spPr>
          <a:xfrm>
            <a:off x="467544" y="4227934"/>
            <a:ext cx="8208912" cy="221862"/>
          </a:xfrm>
          <a:custGeom>
            <a:avLst/>
            <a:gdLst/>
            <a:ahLst/>
            <a:cxnLst/>
            <a:rect l="l" t="t" r="r" b="b"/>
            <a:pathLst>
              <a:path w="12135104">
                <a:moveTo>
                  <a:pt x="0" y="0"/>
                </a:moveTo>
                <a:lnTo>
                  <a:pt x="12135104" y="0"/>
                </a:lnTo>
              </a:path>
            </a:pathLst>
          </a:custGeom>
          <a:ln w="12700">
            <a:solidFill>
              <a:srgbClr val="ACAFA6"/>
            </a:solidFill>
          </a:ln>
        </p:spPr>
        <p:txBody>
          <a:bodyPr wrap="square" lIns="0" tIns="0" rIns="0" bIns="0" rtlCol="0">
            <a:noAutofit/>
          </a:bodyPr>
          <a:lstStyle/>
          <a:p>
            <a:endParaRPr/>
          </a:p>
        </p:txBody>
      </p:sp>
      <p:sp>
        <p:nvSpPr>
          <p:cNvPr id="4"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919DC1A-5453-4917-91BE-48E72A580E9A}"/>
              </a:ext>
            </a:extLst>
          </p:cNvPr>
          <p:cNvSpPr>
            <a:spLocks noGrp="1"/>
          </p:cNvSpPr>
          <p:nvPr>
            <p:ph type="title"/>
          </p:nvPr>
        </p:nvSpPr>
        <p:spPr>
          <a:xfrm>
            <a:off x="630238" y="274638"/>
            <a:ext cx="7886700" cy="993775"/>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E6A4220-AF77-4D9B-AAB3-3B2DB0EEFC6A}"/>
              </a:ext>
            </a:extLst>
          </p:cNvPr>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D81055B2-C22B-4B6F-8113-720F7B87012F}"/>
              </a:ext>
            </a:extLst>
          </p:cNvPr>
          <p:cNvSpPr>
            <a:spLocks noGrp="1"/>
          </p:cNvSpPr>
          <p:nvPr>
            <p:ph sz="half" idx="2"/>
          </p:nvPr>
        </p:nvSpPr>
        <p:spPr>
          <a:xfrm>
            <a:off x="630238" y="1879600"/>
            <a:ext cx="3868737" cy="2762250"/>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BFB4655-7E0B-45CE-BE2E-F76D6BC23652}"/>
              </a:ext>
            </a:extLst>
          </p:cNvPr>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B29ECF33-24B2-4B9F-978F-74CF2D6C2F2A}"/>
              </a:ext>
            </a:extLst>
          </p:cNvPr>
          <p:cNvSpPr>
            <a:spLocks noGrp="1"/>
          </p:cNvSpPr>
          <p:nvPr>
            <p:ph sz="quarter" idx="4"/>
          </p:nvPr>
        </p:nvSpPr>
        <p:spPr>
          <a:xfrm>
            <a:off x="4629150" y="1879600"/>
            <a:ext cx="3887788" cy="2762250"/>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DE8C0FC-7306-4EF1-99CB-7BF5B92D9986}"/>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FD69C0E9-12F8-4F76-A9A3-7150D62715F0}"/>
              </a:ext>
            </a:extLst>
          </p:cNvPr>
          <p:cNvSpPr>
            <a:spLocks noGrp="1"/>
          </p:cNvSpPr>
          <p:nvPr>
            <p:ph type="ftr" sz="quarter" idx="11"/>
          </p:nvPr>
        </p:nvSpPr>
        <p:spPr/>
        <p:txBody>
          <a:bodyPr/>
          <a:lstStyle/>
          <a:p>
            <a:r>
              <a:rPr kumimoji="1" lang="en-US" altLang="ja-JP"/>
              <a:t>Name | @Twitter</a:t>
            </a:r>
            <a:endParaRPr kumimoji="1" lang="ja-JP" altLang="en-US"/>
          </a:p>
        </p:txBody>
      </p:sp>
      <p:sp>
        <p:nvSpPr>
          <p:cNvPr id="9" name="スライド番号プレースホルダー 8">
            <a:extLst>
              <a:ext uri="{FF2B5EF4-FFF2-40B4-BE49-F238E27FC236}">
                <a16:creationId xmlns:a16="http://schemas.microsoft.com/office/drawing/2014/main" id="{6D2290D2-B2F1-4976-ABD9-712719F2A495}"/>
              </a:ext>
            </a:extLst>
          </p:cNvPr>
          <p:cNvSpPr>
            <a:spLocks noGrp="1"/>
          </p:cNvSpPr>
          <p:nvPr>
            <p:ph type="sldNum" sz="quarter" idx="12"/>
          </p:nvPr>
        </p:nvSpPr>
        <p:spPr/>
        <p:txBody>
          <a:bodyPr/>
          <a:lstStyle/>
          <a:p>
            <a:fld id="{C74912D4-A930-4962-BFAA-4E844CCD8C30}" type="slidenum">
              <a:rPr kumimoji="1" lang="ja-JP" altLang="en-US" smtClean="0"/>
              <a:t>‹#›</a:t>
            </a:fld>
            <a:endParaRPr kumimoji="1" lang="ja-JP" altLang="en-US"/>
          </a:p>
        </p:txBody>
      </p:sp>
    </p:spTree>
    <p:extLst>
      <p:ext uri="{BB962C8B-B14F-4D97-AF65-F5344CB8AC3E}">
        <p14:creationId xmlns:p14="http://schemas.microsoft.com/office/powerpoint/2010/main" val="156109252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7CC927E-A21F-4F1E-BFC3-1F4E9B4B0F8B}"/>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A6F10637-6111-4A21-8FA7-D3B3CF647BEE}"/>
              </a:ext>
            </a:extLst>
          </p:cNvPr>
          <p:cNvSpPr>
            <a:spLocks noGrp="1"/>
          </p:cNvSpPr>
          <p:nvPr>
            <p:ph type="dt" sz="half" idx="10"/>
          </p:nvPr>
        </p:nvSpPr>
        <p:spPr/>
        <p:txBody>
          <a:bodyPr/>
          <a:lstStyle/>
          <a:p>
            <a:endParaRPr kumimoji="1" lang="ja-JP" altLang="en-US"/>
          </a:p>
        </p:txBody>
      </p:sp>
      <p:sp>
        <p:nvSpPr>
          <p:cNvPr id="4" name="フッター プレースホルダー 3">
            <a:extLst>
              <a:ext uri="{FF2B5EF4-FFF2-40B4-BE49-F238E27FC236}">
                <a16:creationId xmlns:a16="http://schemas.microsoft.com/office/drawing/2014/main" id="{B2B5FC00-BD74-44EB-9229-23BB227265E4}"/>
              </a:ext>
            </a:extLst>
          </p:cNvPr>
          <p:cNvSpPr>
            <a:spLocks noGrp="1"/>
          </p:cNvSpPr>
          <p:nvPr>
            <p:ph type="ftr" sz="quarter" idx="11"/>
          </p:nvPr>
        </p:nvSpPr>
        <p:spPr/>
        <p:txBody>
          <a:bodyPr/>
          <a:lstStyle/>
          <a:p>
            <a:r>
              <a:rPr kumimoji="1" lang="en-US" altLang="ja-JP"/>
              <a:t>Name | @Twitter</a:t>
            </a:r>
            <a:endParaRPr kumimoji="1" lang="ja-JP" altLang="en-US"/>
          </a:p>
        </p:txBody>
      </p:sp>
      <p:sp>
        <p:nvSpPr>
          <p:cNvPr id="5" name="スライド番号プレースホルダー 4">
            <a:extLst>
              <a:ext uri="{FF2B5EF4-FFF2-40B4-BE49-F238E27FC236}">
                <a16:creationId xmlns:a16="http://schemas.microsoft.com/office/drawing/2014/main" id="{05C9EAA5-EB90-4F74-9E17-1405BB7725B7}"/>
              </a:ext>
            </a:extLst>
          </p:cNvPr>
          <p:cNvSpPr>
            <a:spLocks noGrp="1"/>
          </p:cNvSpPr>
          <p:nvPr>
            <p:ph type="sldNum" sz="quarter" idx="12"/>
          </p:nvPr>
        </p:nvSpPr>
        <p:spPr/>
        <p:txBody>
          <a:bodyPr/>
          <a:lstStyle/>
          <a:p>
            <a:fld id="{C74912D4-A930-4962-BFAA-4E844CCD8C30}" type="slidenum">
              <a:rPr kumimoji="1" lang="ja-JP" altLang="en-US" smtClean="0"/>
              <a:t>‹#›</a:t>
            </a:fld>
            <a:endParaRPr kumimoji="1" lang="ja-JP" altLang="en-US"/>
          </a:p>
        </p:txBody>
      </p:sp>
    </p:spTree>
    <p:extLst>
      <p:ext uri="{BB962C8B-B14F-4D97-AF65-F5344CB8AC3E}">
        <p14:creationId xmlns:p14="http://schemas.microsoft.com/office/powerpoint/2010/main" val="71720487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456B3B90-6617-4362-B4A3-309C6A0C93D6}"/>
              </a:ext>
            </a:extLst>
          </p:cNvPr>
          <p:cNvSpPr>
            <a:spLocks noGrp="1"/>
          </p:cNvSpPr>
          <p:nvPr>
            <p:ph type="dt" sz="half" idx="10"/>
          </p:nvPr>
        </p:nvSpPr>
        <p:spPr/>
        <p:txBody>
          <a:bodyPr/>
          <a:lstStyle/>
          <a:p>
            <a:endParaRPr kumimoji="1" lang="ja-JP" altLang="en-US"/>
          </a:p>
        </p:txBody>
      </p:sp>
      <p:sp>
        <p:nvSpPr>
          <p:cNvPr id="3" name="フッター プレースホルダー 2">
            <a:extLst>
              <a:ext uri="{FF2B5EF4-FFF2-40B4-BE49-F238E27FC236}">
                <a16:creationId xmlns:a16="http://schemas.microsoft.com/office/drawing/2014/main" id="{78F743BD-A9CD-4C24-B6B5-7237366890D8}"/>
              </a:ext>
            </a:extLst>
          </p:cNvPr>
          <p:cNvSpPr>
            <a:spLocks noGrp="1"/>
          </p:cNvSpPr>
          <p:nvPr>
            <p:ph type="ftr" sz="quarter" idx="11"/>
          </p:nvPr>
        </p:nvSpPr>
        <p:spPr/>
        <p:txBody>
          <a:bodyPr/>
          <a:lstStyle/>
          <a:p>
            <a:r>
              <a:rPr kumimoji="1" lang="en-US" altLang="ja-JP"/>
              <a:t>Name | @Twitter</a:t>
            </a:r>
            <a:endParaRPr kumimoji="1" lang="ja-JP" altLang="en-US"/>
          </a:p>
        </p:txBody>
      </p:sp>
      <p:sp>
        <p:nvSpPr>
          <p:cNvPr id="4" name="スライド番号プレースホルダー 3">
            <a:extLst>
              <a:ext uri="{FF2B5EF4-FFF2-40B4-BE49-F238E27FC236}">
                <a16:creationId xmlns:a16="http://schemas.microsoft.com/office/drawing/2014/main" id="{A7E85FB4-55E7-4669-8F46-ABEAEACBDE5E}"/>
              </a:ext>
            </a:extLst>
          </p:cNvPr>
          <p:cNvSpPr>
            <a:spLocks noGrp="1"/>
          </p:cNvSpPr>
          <p:nvPr>
            <p:ph type="sldNum" sz="quarter" idx="12"/>
          </p:nvPr>
        </p:nvSpPr>
        <p:spPr/>
        <p:txBody>
          <a:bodyPr/>
          <a:lstStyle/>
          <a:p>
            <a:fld id="{C74912D4-A930-4962-BFAA-4E844CCD8C30}" type="slidenum">
              <a:rPr kumimoji="1" lang="ja-JP" altLang="en-US" smtClean="0"/>
              <a:t>‹#›</a:t>
            </a:fld>
            <a:endParaRPr kumimoji="1" lang="ja-JP" altLang="en-US"/>
          </a:p>
        </p:txBody>
      </p:sp>
    </p:spTree>
    <p:extLst>
      <p:ext uri="{BB962C8B-B14F-4D97-AF65-F5344CB8AC3E}">
        <p14:creationId xmlns:p14="http://schemas.microsoft.com/office/powerpoint/2010/main" val="280185000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FCC0A27-660C-4371-B09A-C651CA4608F1}"/>
              </a:ext>
            </a:extLst>
          </p:cNvPr>
          <p:cNvSpPr>
            <a:spLocks noGrp="1"/>
          </p:cNvSpPr>
          <p:nvPr>
            <p:ph type="title"/>
          </p:nvPr>
        </p:nvSpPr>
        <p:spPr>
          <a:xfrm>
            <a:off x="630238" y="342900"/>
            <a:ext cx="2949575" cy="120015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F4CF91D-1684-4149-BC36-13F1FF9921A7}"/>
              </a:ext>
            </a:extLst>
          </p:cNvPr>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76254A7E-0030-42C0-8E2C-B5E6E7232A22}"/>
              </a:ext>
            </a:extLst>
          </p:cNvPr>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35D9DA9-CAFD-4878-A08D-305AB233F2CC}"/>
              </a:ext>
            </a:extLst>
          </p:cNvPr>
          <p:cNvSpPr>
            <a:spLocks noGrp="1"/>
          </p:cNvSpPr>
          <p:nvPr>
            <p:ph type="dt" sz="half" idx="10"/>
          </p:nvPr>
        </p:nvSpPr>
        <p:spPr/>
        <p:txBody>
          <a:bodyPr/>
          <a:lstStyle/>
          <a:p>
            <a:endParaRPr kumimoji="1" lang="ja-JP" altLang="en-US"/>
          </a:p>
        </p:txBody>
      </p:sp>
      <p:sp>
        <p:nvSpPr>
          <p:cNvPr id="6" name="フッター プレースホルダー 5">
            <a:extLst>
              <a:ext uri="{FF2B5EF4-FFF2-40B4-BE49-F238E27FC236}">
                <a16:creationId xmlns:a16="http://schemas.microsoft.com/office/drawing/2014/main" id="{6FBA2883-A5D9-4087-AE9A-EBDF61230D2D}"/>
              </a:ext>
            </a:extLst>
          </p:cNvPr>
          <p:cNvSpPr>
            <a:spLocks noGrp="1"/>
          </p:cNvSpPr>
          <p:nvPr>
            <p:ph type="ftr" sz="quarter" idx="11"/>
          </p:nvPr>
        </p:nvSpPr>
        <p:spPr/>
        <p:txBody>
          <a:bodyPr/>
          <a:lstStyle/>
          <a:p>
            <a:r>
              <a:rPr kumimoji="1" lang="en-US" altLang="ja-JP"/>
              <a:t>Name | @Twitter</a:t>
            </a:r>
            <a:endParaRPr kumimoji="1" lang="ja-JP" altLang="en-US"/>
          </a:p>
        </p:txBody>
      </p:sp>
      <p:sp>
        <p:nvSpPr>
          <p:cNvPr id="7" name="スライド番号プレースホルダー 6">
            <a:extLst>
              <a:ext uri="{FF2B5EF4-FFF2-40B4-BE49-F238E27FC236}">
                <a16:creationId xmlns:a16="http://schemas.microsoft.com/office/drawing/2014/main" id="{E7DD2BDC-C15A-42BB-AD38-9C78BAB628DE}"/>
              </a:ext>
            </a:extLst>
          </p:cNvPr>
          <p:cNvSpPr>
            <a:spLocks noGrp="1"/>
          </p:cNvSpPr>
          <p:nvPr>
            <p:ph type="sldNum" sz="quarter" idx="12"/>
          </p:nvPr>
        </p:nvSpPr>
        <p:spPr/>
        <p:txBody>
          <a:bodyPr/>
          <a:lstStyle/>
          <a:p>
            <a:fld id="{C74912D4-A930-4962-BFAA-4E844CCD8C30}" type="slidenum">
              <a:rPr kumimoji="1" lang="ja-JP" altLang="en-US" smtClean="0"/>
              <a:t>‹#›</a:t>
            </a:fld>
            <a:endParaRPr kumimoji="1" lang="ja-JP" altLang="en-US"/>
          </a:p>
        </p:txBody>
      </p:sp>
    </p:spTree>
    <p:extLst>
      <p:ext uri="{BB962C8B-B14F-4D97-AF65-F5344CB8AC3E}">
        <p14:creationId xmlns:p14="http://schemas.microsoft.com/office/powerpoint/2010/main" val="264887231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2364726-EB41-496B-A354-6A82D28ECF6B}"/>
              </a:ext>
            </a:extLst>
          </p:cNvPr>
          <p:cNvSpPr>
            <a:spLocks noGrp="1"/>
          </p:cNvSpPr>
          <p:nvPr>
            <p:ph type="title"/>
          </p:nvPr>
        </p:nvSpPr>
        <p:spPr>
          <a:xfrm>
            <a:off x="630238" y="342900"/>
            <a:ext cx="2949575" cy="120015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EAC6D9BC-4DA1-441C-B94F-083839EA0BE3}"/>
              </a:ext>
            </a:extLst>
          </p:cNvPr>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89C9E58E-0E7D-4FEA-A27E-9AE3928F2016}"/>
              </a:ext>
            </a:extLst>
          </p:cNvPr>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4AE9178-143D-4A60-BF2B-C406BF3152EB}"/>
              </a:ext>
            </a:extLst>
          </p:cNvPr>
          <p:cNvSpPr>
            <a:spLocks noGrp="1"/>
          </p:cNvSpPr>
          <p:nvPr>
            <p:ph type="dt" sz="half" idx="10"/>
          </p:nvPr>
        </p:nvSpPr>
        <p:spPr/>
        <p:txBody>
          <a:bodyPr/>
          <a:lstStyle/>
          <a:p>
            <a:endParaRPr kumimoji="1" lang="ja-JP" altLang="en-US"/>
          </a:p>
        </p:txBody>
      </p:sp>
      <p:sp>
        <p:nvSpPr>
          <p:cNvPr id="6" name="フッター プレースホルダー 5">
            <a:extLst>
              <a:ext uri="{FF2B5EF4-FFF2-40B4-BE49-F238E27FC236}">
                <a16:creationId xmlns:a16="http://schemas.microsoft.com/office/drawing/2014/main" id="{6614CD90-E2D9-4A20-B560-4AC56C712409}"/>
              </a:ext>
            </a:extLst>
          </p:cNvPr>
          <p:cNvSpPr>
            <a:spLocks noGrp="1"/>
          </p:cNvSpPr>
          <p:nvPr>
            <p:ph type="ftr" sz="quarter" idx="11"/>
          </p:nvPr>
        </p:nvSpPr>
        <p:spPr/>
        <p:txBody>
          <a:bodyPr/>
          <a:lstStyle/>
          <a:p>
            <a:r>
              <a:rPr kumimoji="1" lang="en-US" altLang="ja-JP"/>
              <a:t>Name | @Twitter</a:t>
            </a:r>
            <a:endParaRPr kumimoji="1" lang="ja-JP" altLang="en-US"/>
          </a:p>
        </p:txBody>
      </p:sp>
      <p:sp>
        <p:nvSpPr>
          <p:cNvPr id="7" name="スライド番号プレースホルダー 6">
            <a:extLst>
              <a:ext uri="{FF2B5EF4-FFF2-40B4-BE49-F238E27FC236}">
                <a16:creationId xmlns:a16="http://schemas.microsoft.com/office/drawing/2014/main" id="{0D3DB270-71B9-4362-BB62-6CB880FB6DCC}"/>
              </a:ext>
            </a:extLst>
          </p:cNvPr>
          <p:cNvSpPr>
            <a:spLocks noGrp="1"/>
          </p:cNvSpPr>
          <p:nvPr>
            <p:ph type="sldNum" sz="quarter" idx="12"/>
          </p:nvPr>
        </p:nvSpPr>
        <p:spPr/>
        <p:txBody>
          <a:bodyPr/>
          <a:lstStyle/>
          <a:p>
            <a:fld id="{C74912D4-A930-4962-BFAA-4E844CCD8C30}" type="slidenum">
              <a:rPr kumimoji="1" lang="ja-JP" altLang="en-US" smtClean="0"/>
              <a:t>‹#›</a:t>
            </a:fld>
            <a:endParaRPr kumimoji="1" lang="ja-JP" altLang="en-US"/>
          </a:p>
        </p:txBody>
      </p:sp>
    </p:spTree>
    <p:extLst>
      <p:ext uri="{BB962C8B-B14F-4D97-AF65-F5344CB8AC3E}">
        <p14:creationId xmlns:p14="http://schemas.microsoft.com/office/powerpoint/2010/main" val="64075798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BDCC3C6-7DD1-4FFF-B7D9-54B26F7F70D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4FE8577-910E-4C4D-9D42-375EF0E5DDBE}"/>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250876B-2FDA-45BA-A110-C9010CFF6B2A}"/>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B672F40E-D518-4945-AFB9-4E6A15718A3E}"/>
              </a:ext>
            </a:extLst>
          </p:cNvPr>
          <p:cNvSpPr>
            <a:spLocks noGrp="1"/>
          </p:cNvSpPr>
          <p:nvPr>
            <p:ph type="ftr" sz="quarter" idx="11"/>
          </p:nvPr>
        </p:nvSpPr>
        <p:spPr/>
        <p:txBody>
          <a:bodyPr/>
          <a:lstStyle/>
          <a:p>
            <a:r>
              <a:rPr kumimoji="1" lang="en-US" altLang="ja-JP"/>
              <a:t>Name | @Twitter</a:t>
            </a:r>
            <a:endParaRPr kumimoji="1" lang="ja-JP" altLang="en-US"/>
          </a:p>
        </p:txBody>
      </p:sp>
      <p:sp>
        <p:nvSpPr>
          <p:cNvPr id="6" name="スライド番号プレースホルダー 5">
            <a:extLst>
              <a:ext uri="{FF2B5EF4-FFF2-40B4-BE49-F238E27FC236}">
                <a16:creationId xmlns:a16="http://schemas.microsoft.com/office/drawing/2014/main" id="{CEE2B1C8-A450-4811-B681-D95F5C4052D3}"/>
              </a:ext>
            </a:extLst>
          </p:cNvPr>
          <p:cNvSpPr>
            <a:spLocks noGrp="1"/>
          </p:cNvSpPr>
          <p:nvPr>
            <p:ph type="sldNum" sz="quarter" idx="12"/>
          </p:nvPr>
        </p:nvSpPr>
        <p:spPr/>
        <p:txBody>
          <a:bodyPr/>
          <a:lstStyle/>
          <a:p>
            <a:fld id="{C74912D4-A930-4962-BFAA-4E844CCD8C30}" type="slidenum">
              <a:rPr kumimoji="1" lang="ja-JP" altLang="en-US" smtClean="0"/>
              <a:t>‹#›</a:t>
            </a:fld>
            <a:endParaRPr kumimoji="1" lang="ja-JP" altLang="en-US"/>
          </a:p>
        </p:txBody>
      </p:sp>
    </p:spTree>
    <p:extLst>
      <p:ext uri="{BB962C8B-B14F-4D97-AF65-F5344CB8AC3E}">
        <p14:creationId xmlns:p14="http://schemas.microsoft.com/office/powerpoint/2010/main" val="218223249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CC36363-980D-436A-91F4-C672BB84A9CD}"/>
              </a:ext>
            </a:extLst>
          </p:cNvPr>
          <p:cNvSpPr>
            <a:spLocks noGrp="1"/>
          </p:cNvSpPr>
          <p:nvPr>
            <p:ph type="title" orient="vert"/>
          </p:nvPr>
        </p:nvSpPr>
        <p:spPr>
          <a:xfrm>
            <a:off x="6543675" y="274638"/>
            <a:ext cx="1971675" cy="4357687"/>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85415C0-90AD-4A14-BD23-F68C44392ACC}"/>
              </a:ext>
            </a:extLst>
          </p:cNvPr>
          <p:cNvSpPr>
            <a:spLocks noGrp="1"/>
          </p:cNvSpPr>
          <p:nvPr>
            <p:ph type="body" orient="vert" idx="1"/>
          </p:nvPr>
        </p:nvSpPr>
        <p:spPr>
          <a:xfrm>
            <a:off x="628650" y="274638"/>
            <a:ext cx="5762625" cy="4357687"/>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8BF3155-BFA9-4A0D-99B1-10010EDC8B44}"/>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F93DA81C-47DF-4164-AF97-DBEFC225B576}"/>
              </a:ext>
            </a:extLst>
          </p:cNvPr>
          <p:cNvSpPr>
            <a:spLocks noGrp="1"/>
          </p:cNvSpPr>
          <p:nvPr>
            <p:ph type="ftr" sz="quarter" idx="11"/>
          </p:nvPr>
        </p:nvSpPr>
        <p:spPr/>
        <p:txBody>
          <a:bodyPr/>
          <a:lstStyle/>
          <a:p>
            <a:r>
              <a:rPr kumimoji="1" lang="en-US" altLang="ja-JP"/>
              <a:t>Name | @Twitter</a:t>
            </a:r>
            <a:endParaRPr kumimoji="1" lang="ja-JP" altLang="en-US"/>
          </a:p>
        </p:txBody>
      </p:sp>
      <p:sp>
        <p:nvSpPr>
          <p:cNvPr id="6" name="スライド番号プレースホルダー 5">
            <a:extLst>
              <a:ext uri="{FF2B5EF4-FFF2-40B4-BE49-F238E27FC236}">
                <a16:creationId xmlns:a16="http://schemas.microsoft.com/office/drawing/2014/main" id="{99026793-F9C0-4691-9003-7D093CFD0C87}"/>
              </a:ext>
            </a:extLst>
          </p:cNvPr>
          <p:cNvSpPr>
            <a:spLocks noGrp="1"/>
          </p:cNvSpPr>
          <p:nvPr>
            <p:ph type="sldNum" sz="quarter" idx="12"/>
          </p:nvPr>
        </p:nvSpPr>
        <p:spPr/>
        <p:txBody>
          <a:bodyPr/>
          <a:lstStyle/>
          <a:p>
            <a:fld id="{C74912D4-A930-4962-BFAA-4E844CCD8C30}" type="slidenum">
              <a:rPr kumimoji="1" lang="ja-JP" altLang="en-US" smtClean="0"/>
              <a:t>‹#›</a:t>
            </a:fld>
            <a:endParaRPr kumimoji="1" lang="ja-JP" altLang="en-US"/>
          </a:p>
        </p:txBody>
      </p:sp>
    </p:spTree>
    <p:extLst>
      <p:ext uri="{BB962C8B-B14F-4D97-AF65-F5344CB8AC3E}">
        <p14:creationId xmlns:p14="http://schemas.microsoft.com/office/powerpoint/2010/main" val="1023725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Page heading</a:t>
            </a:r>
            <a:endParaRPr lang="en-GB"/>
          </a:p>
        </p:txBody>
      </p:sp>
      <p:sp>
        <p:nvSpPr>
          <p:cNvPr id="3" name="Content Placeholder 2"/>
          <p:cNvSpPr>
            <a:spLocks noGrp="1"/>
          </p:cNvSpPr>
          <p:nvPr>
            <p:ph sz="half" idx="1" hasCustomPrompt="1"/>
          </p:nvPr>
        </p:nvSpPr>
        <p:spPr>
          <a:xfrm>
            <a:off x="457200" y="987574"/>
            <a:ext cx="4038600" cy="3240361"/>
          </a:xfrm>
        </p:spPr>
        <p:txBody>
          <a:bodyPr/>
          <a:lstStyle>
            <a:lvl1pPr>
              <a:buFont typeface="Wingdings 3" pitchFamily="18" charset="2"/>
              <a:buChar cha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 Please add a space after the bullet point.</a:t>
            </a:r>
            <a:endParaRPr lang="en-GB"/>
          </a:p>
        </p:txBody>
      </p:sp>
      <p:sp>
        <p:nvSpPr>
          <p:cNvPr id="4" name="Content Placeholder 3"/>
          <p:cNvSpPr>
            <a:spLocks noGrp="1"/>
          </p:cNvSpPr>
          <p:nvPr>
            <p:ph sz="half" idx="2" hasCustomPrompt="1"/>
          </p:nvPr>
        </p:nvSpPr>
        <p:spPr>
          <a:xfrm>
            <a:off x="4648200" y="987574"/>
            <a:ext cx="4038600" cy="3240361"/>
          </a:xfrm>
        </p:spPr>
        <p:txBody>
          <a:bodyPr/>
          <a:lstStyle>
            <a:lvl1pPr>
              <a:buFont typeface="Wingdings 3" pitchFamily="18" charset="2"/>
              <a:buChar cha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 Please add a space after the bullet point.</a:t>
            </a:r>
            <a:endParaRPr lang="en-GB"/>
          </a:p>
        </p:txBody>
      </p:sp>
      <p:sp>
        <p:nvSpPr>
          <p:cNvPr id="6" name="object 7"/>
          <p:cNvSpPr/>
          <p:nvPr userDrawn="1"/>
        </p:nvSpPr>
        <p:spPr>
          <a:xfrm>
            <a:off x="467544" y="4227934"/>
            <a:ext cx="8208912" cy="221862"/>
          </a:xfrm>
          <a:custGeom>
            <a:avLst/>
            <a:gdLst/>
            <a:ahLst/>
            <a:cxnLst/>
            <a:rect l="l" t="t" r="r" b="b"/>
            <a:pathLst>
              <a:path w="12135104">
                <a:moveTo>
                  <a:pt x="0" y="0"/>
                </a:moveTo>
                <a:lnTo>
                  <a:pt x="12135104" y="0"/>
                </a:lnTo>
              </a:path>
            </a:pathLst>
          </a:custGeom>
          <a:ln w="12700">
            <a:solidFill>
              <a:srgbClr val="ACAFA6"/>
            </a:solidFill>
          </a:ln>
        </p:spPr>
        <p:txBody>
          <a:bodyPr wrap="square" lIns="0" tIns="0" rIns="0" bIns="0" rtlCol="0">
            <a:noAutofit/>
          </a:bodyPr>
          <a:lstStyle/>
          <a:p>
            <a:endParaRPr/>
          </a:p>
        </p:txBody>
      </p:sp>
      <p:sp>
        <p:nvSpPr>
          <p:cNvPr id="7"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2.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18" Type="http://schemas.openxmlformats.org/officeDocument/2006/relationships/slideLayout" Target="../slideLayouts/slideLayout68.xml"/><Relationship Id="rId26" Type="http://schemas.openxmlformats.org/officeDocument/2006/relationships/theme" Target="../theme/theme3.xml"/><Relationship Id="rId3" Type="http://schemas.openxmlformats.org/officeDocument/2006/relationships/slideLayout" Target="../slideLayouts/slideLayout53.xml"/><Relationship Id="rId21" Type="http://schemas.openxmlformats.org/officeDocument/2006/relationships/slideLayout" Target="../slideLayouts/slideLayout71.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slideLayout" Target="../slideLayouts/slideLayout67.xml"/><Relationship Id="rId25" Type="http://schemas.openxmlformats.org/officeDocument/2006/relationships/slideLayout" Target="../slideLayouts/slideLayout75.xml"/><Relationship Id="rId2" Type="http://schemas.openxmlformats.org/officeDocument/2006/relationships/slideLayout" Target="../slideLayouts/slideLayout52.xml"/><Relationship Id="rId16" Type="http://schemas.openxmlformats.org/officeDocument/2006/relationships/slideLayout" Target="../slideLayouts/slideLayout66.xml"/><Relationship Id="rId20" Type="http://schemas.openxmlformats.org/officeDocument/2006/relationships/slideLayout" Target="../slideLayouts/slideLayout70.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24" Type="http://schemas.openxmlformats.org/officeDocument/2006/relationships/slideLayout" Target="../slideLayouts/slideLayout74.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23" Type="http://schemas.openxmlformats.org/officeDocument/2006/relationships/slideLayout" Target="../slideLayouts/slideLayout73.xml"/><Relationship Id="rId10" Type="http://schemas.openxmlformats.org/officeDocument/2006/relationships/slideLayout" Target="../slideLayouts/slideLayout60.xml"/><Relationship Id="rId19" Type="http://schemas.openxmlformats.org/officeDocument/2006/relationships/slideLayout" Target="../slideLayouts/slideLayout69.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 Id="rId22" Type="http://schemas.openxmlformats.org/officeDocument/2006/relationships/slideLayout" Target="../slideLayouts/slideLayout7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3.xml"/><Relationship Id="rId3" Type="http://schemas.openxmlformats.org/officeDocument/2006/relationships/slideLayout" Target="../slideLayouts/slideLayout78.xml"/><Relationship Id="rId7" Type="http://schemas.openxmlformats.org/officeDocument/2006/relationships/slideLayout" Target="../slideLayouts/slideLayout82.xml"/><Relationship Id="rId12" Type="http://schemas.openxmlformats.org/officeDocument/2006/relationships/theme" Target="../theme/theme4.xml"/><Relationship Id="rId2" Type="http://schemas.openxmlformats.org/officeDocument/2006/relationships/slideLayout" Target="../slideLayouts/slideLayout77.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5" Type="http://schemas.openxmlformats.org/officeDocument/2006/relationships/slideLayout" Target="../slideLayouts/slideLayout80.xml"/><Relationship Id="rId10" Type="http://schemas.openxmlformats.org/officeDocument/2006/relationships/slideLayout" Target="../slideLayouts/slideLayout85.xml"/><Relationship Id="rId4" Type="http://schemas.openxmlformats.org/officeDocument/2006/relationships/slideLayout" Target="../slideLayouts/slideLayout79.xml"/><Relationship Id="rId9" Type="http://schemas.openxmlformats.org/officeDocument/2006/relationships/slideLayout" Target="../slideLayouts/slideLayout8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4628307-17AA-408E-9C7D-A3FA89828043}"/>
              </a:ext>
            </a:extLst>
          </p:cNvPr>
          <p:cNvPicPr>
            <a:picLocks noChangeAspect="1"/>
          </p:cNvPicPr>
          <p:nvPr userDrawn="1"/>
        </p:nvPicPr>
        <p:blipFill>
          <a:blip r:embed="rId41"/>
          <a:stretch>
            <a:fillRect/>
          </a:stretch>
        </p:blipFill>
        <p:spPr>
          <a:xfrm>
            <a:off x="7218066" y="4299943"/>
            <a:ext cx="1468733" cy="720079"/>
          </a:xfrm>
          <a:prstGeom prst="rect">
            <a:avLst/>
          </a:prstGeom>
        </p:spPr>
      </p:pic>
      <p:sp>
        <p:nvSpPr>
          <p:cNvPr id="2" name="Title Placeholder 1"/>
          <p:cNvSpPr>
            <a:spLocks noGrp="1"/>
          </p:cNvSpPr>
          <p:nvPr>
            <p:ph type="title"/>
          </p:nvPr>
        </p:nvSpPr>
        <p:spPr>
          <a:xfrm>
            <a:off x="457200" y="205979"/>
            <a:ext cx="8229600" cy="565571"/>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987575"/>
            <a:ext cx="8229600" cy="3168351"/>
          </a:xfrm>
          <a:prstGeom prst="rect">
            <a:avLst/>
          </a:prstGeom>
        </p:spPr>
        <p:txBody>
          <a:bodyPr vert="horz" lIns="91440" tIns="45720" rIns="91440" bIns="45720" rtlCol="0">
            <a:normAutofit/>
          </a:bodyPr>
          <a:lstStyle/>
          <a:p>
            <a:pPr lvl="0"/>
            <a:r>
              <a:rPr lang="en-US"/>
              <a:t>Sub Heading</a:t>
            </a:r>
          </a:p>
          <a:p>
            <a:pPr lvl="1"/>
            <a:r>
              <a:rPr lang="en-US" err="1"/>
              <a:t>Bodytext</a:t>
            </a:r>
            <a:endParaRPr lang="en-US"/>
          </a:p>
          <a:p>
            <a:pPr lvl="2"/>
            <a:r>
              <a:rPr lang="en-US"/>
              <a:t>Small </a:t>
            </a:r>
            <a:r>
              <a:rPr lang="en-US" err="1"/>
              <a:t>bodytext</a:t>
            </a:r>
            <a:endParaRPr lang="en-US"/>
          </a:p>
          <a:p>
            <a:pPr lvl="3"/>
            <a:r>
              <a:rPr lang="en-US"/>
              <a:t>Extra-small </a:t>
            </a:r>
            <a:r>
              <a:rPr lang="en-US" err="1"/>
              <a:t>bodytext</a:t>
            </a:r>
            <a:endParaRPr lang="en-US"/>
          </a:p>
        </p:txBody>
      </p:sp>
      <p:sp>
        <p:nvSpPr>
          <p:cNvPr id="7" name="object 3"/>
          <p:cNvSpPr/>
          <p:nvPr userDrawn="1"/>
        </p:nvSpPr>
        <p:spPr>
          <a:xfrm flipV="1">
            <a:off x="467544" y="123478"/>
            <a:ext cx="8208912" cy="72008"/>
          </a:xfrm>
          <a:custGeom>
            <a:avLst/>
            <a:gdLst/>
            <a:ahLst/>
            <a:cxnLst/>
            <a:rect l="l" t="t" r="r" b="b"/>
            <a:pathLst>
              <a:path w="12145431">
                <a:moveTo>
                  <a:pt x="0" y="0"/>
                </a:moveTo>
                <a:lnTo>
                  <a:pt x="12145431" y="0"/>
                </a:lnTo>
              </a:path>
            </a:pathLst>
          </a:custGeom>
          <a:ln w="66675">
            <a:solidFill>
              <a:srgbClr val="B32B34"/>
            </a:solidFill>
          </a:ln>
        </p:spPr>
        <p:txBody>
          <a:bodyPr wrap="square" lIns="0" tIns="0" rIns="0" bIns="0" rtlCol="0">
            <a:noAutofit/>
          </a:bodyPr>
          <a:lstStyle/>
          <a:p>
            <a:endParaRPr/>
          </a:p>
        </p:txBody>
      </p:sp>
      <p:sp>
        <p:nvSpPr>
          <p:cNvPr id="8" name="object 7"/>
          <p:cNvSpPr/>
          <p:nvPr userDrawn="1"/>
        </p:nvSpPr>
        <p:spPr>
          <a:xfrm>
            <a:off x="467544" y="843558"/>
            <a:ext cx="8208912" cy="221862"/>
          </a:xfrm>
          <a:custGeom>
            <a:avLst/>
            <a:gdLst/>
            <a:ahLst/>
            <a:cxnLst/>
            <a:rect l="l" t="t" r="r" b="b"/>
            <a:pathLst>
              <a:path w="12135104">
                <a:moveTo>
                  <a:pt x="0" y="0"/>
                </a:moveTo>
                <a:lnTo>
                  <a:pt x="12135104" y="0"/>
                </a:lnTo>
              </a:path>
            </a:pathLst>
          </a:custGeom>
          <a:ln w="12700">
            <a:solidFill>
              <a:srgbClr val="ACAFA6"/>
            </a:solidFill>
          </a:ln>
        </p:spPr>
        <p:txBody>
          <a:bodyPr wrap="square" lIns="0" tIns="0" rIns="0" bIns="0" rtlCol="0">
            <a:noAutofit/>
          </a:bodyPr>
          <a:lstStyle/>
          <a:p>
            <a:endParaRPr/>
          </a:p>
        </p:txBody>
      </p:sp>
      <p:sp>
        <p:nvSpPr>
          <p:cNvPr id="11" name="TextBox 10"/>
          <p:cNvSpPr txBox="1"/>
          <p:nvPr userDrawn="1"/>
        </p:nvSpPr>
        <p:spPr>
          <a:xfrm>
            <a:off x="467544" y="4622384"/>
            <a:ext cx="2134800" cy="276999"/>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a:solidFill>
                  <a:srgbClr val="B42E3E"/>
                </a:solidFill>
                <a:latin typeface="Arial" pitchFamily="34" charset="0"/>
                <a:cs typeface="Arial" pitchFamily="34" charset="0"/>
              </a:rPr>
              <a:t>www.cdp.net | @CDP</a:t>
            </a:r>
          </a:p>
        </p:txBody>
      </p:sp>
      <p:sp>
        <p:nvSpPr>
          <p:cNvPr id="9" name="Slide Number Placeholder 5"/>
          <p:cNvSpPr>
            <a:spLocks noGrp="1"/>
          </p:cNvSpPr>
          <p:nvPr>
            <p:ph type="sldNum" sz="quarter" idx="4"/>
          </p:nvPr>
        </p:nvSpPr>
        <p:spPr>
          <a:xfrm>
            <a:off x="3491880" y="4623247"/>
            <a:ext cx="2133600" cy="273844"/>
          </a:xfrm>
          <a:prstGeom prst="rect">
            <a:avLst/>
          </a:prstGeom>
        </p:spPr>
        <p:txBody>
          <a:bodyPr vert="horz" lIns="91440" tIns="45720" rIns="91440" bIns="45720" rtlCol="0" anchor="ctr"/>
          <a:lstStyle>
            <a:lvl1pPr algn="ctr">
              <a:defRPr sz="1200" b="1">
                <a:solidFill>
                  <a:srgbClr val="B42E34"/>
                </a:solidFill>
                <a:latin typeface="Arial" pitchFamily="34" charset="0"/>
                <a:cs typeface="Arial" pitchFamily="34" charset="0"/>
              </a:defRPr>
            </a:lvl1pPr>
          </a:lstStyle>
          <a:p>
            <a:r>
              <a:rPr lang="en-GB"/>
              <a:t>Page </a:t>
            </a:r>
            <a:fld id="{45D3527D-D760-4252-A7F2-B4C9D1C491A7}" type="slidenum">
              <a:rPr lang="en-GB" smtClean="0"/>
              <a:pPr/>
              <a:t>‹#›</a:t>
            </a:fld>
            <a:r>
              <a:rPr lang="en-GB"/>
              <a:t>  </a:t>
            </a:r>
          </a:p>
        </p:txBody>
      </p:sp>
    </p:spTree>
  </p:cSld>
  <p:clrMap bg1="lt1" tx1="dk1" bg2="lt2" tx2="dk2" accent1="accent1" accent2="accent2" accent3="accent3" accent4="accent4" accent5="accent5" accent6="accent6" hlink="hlink" folHlink="folHlink"/>
  <p:sldLayoutIdLst>
    <p:sldLayoutId id="2147483656" r:id="rId1"/>
    <p:sldLayoutId id="2147483658" r:id="rId2"/>
    <p:sldLayoutId id="2147483657" r:id="rId3"/>
    <p:sldLayoutId id="2147483659" r:id="rId4"/>
    <p:sldLayoutId id="2147483670" r:id="rId5"/>
    <p:sldLayoutId id="2147483650" r:id="rId6"/>
    <p:sldLayoutId id="2147483654" r:id="rId7"/>
    <p:sldLayoutId id="2147483655" r:id="rId8"/>
    <p:sldLayoutId id="2147483652" r:id="rId9"/>
    <p:sldLayoutId id="2147483695" r:id="rId10"/>
    <p:sldLayoutId id="2147483696" r:id="rId11"/>
    <p:sldLayoutId id="2147483677" r:id="rId12"/>
    <p:sldLayoutId id="2147483680" r:id="rId13"/>
    <p:sldLayoutId id="2147483663" r:id="rId14"/>
    <p:sldLayoutId id="2147483679" r:id="rId15"/>
    <p:sldLayoutId id="2147483674" r:id="rId16"/>
    <p:sldLayoutId id="2147483673" r:id="rId17"/>
    <p:sldLayoutId id="2147483678" r:id="rId18"/>
    <p:sldLayoutId id="2147483653" r:id="rId19"/>
    <p:sldLayoutId id="2147483681" r:id="rId20"/>
    <p:sldLayoutId id="2147483688" r:id="rId21"/>
    <p:sldLayoutId id="2147483686" r:id="rId22"/>
    <p:sldLayoutId id="2147483694" r:id="rId23"/>
    <p:sldLayoutId id="2147483682" r:id="rId24"/>
    <p:sldLayoutId id="2147483689" r:id="rId25"/>
    <p:sldLayoutId id="2147483683" r:id="rId26"/>
    <p:sldLayoutId id="2147483690" r:id="rId27"/>
    <p:sldLayoutId id="2147483684" r:id="rId28"/>
    <p:sldLayoutId id="2147483691" r:id="rId29"/>
    <p:sldLayoutId id="2147483687" r:id="rId30"/>
    <p:sldLayoutId id="2147483692" r:id="rId31"/>
    <p:sldLayoutId id="2147483685" r:id="rId32"/>
    <p:sldLayoutId id="2147483693" r:id="rId33"/>
    <p:sldLayoutId id="2147483727" r:id="rId34"/>
    <p:sldLayoutId id="2147483728" r:id="rId35"/>
    <p:sldLayoutId id="2147483729" r:id="rId36"/>
    <p:sldLayoutId id="2147483731" r:id="rId37"/>
    <p:sldLayoutId id="2147483732" r:id="rId38"/>
    <p:sldLayoutId id="2147483771" r:id="rId39"/>
  </p:sldLayoutIdLst>
  <p:hf hdr="0" ftr="0" dt="0"/>
  <p:txStyles>
    <p:titleStyle>
      <a:lvl1pPr algn="l" defTabSz="914400" rtl="0" eaLnBrk="1" latinLnBrk="0" hangingPunct="1">
        <a:spcBef>
          <a:spcPct val="0"/>
        </a:spcBef>
        <a:buNone/>
        <a:defRPr sz="3200" kern="1200">
          <a:solidFill>
            <a:srgbClr val="B42E3E"/>
          </a:solidFill>
          <a:latin typeface="Arial" pitchFamily="34" charset="0"/>
          <a:ea typeface="+mj-ea"/>
          <a:cs typeface="Arial" pitchFamily="34" charset="0"/>
        </a:defRPr>
      </a:lvl1pPr>
    </p:titleStyle>
    <p:bodyStyle>
      <a:lvl1pPr marL="0" indent="0" algn="l" defTabSz="914400" rtl="0" eaLnBrk="1" latinLnBrk="0" hangingPunct="1">
        <a:lnSpc>
          <a:spcPct val="150000"/>
        </a:lnSpc>
        <a:spcBef>
          <a:spcPts val="0"/>
        </a:spcBef>
        <a:buClr>
          <a:srgbClr val="B42E3E"/>
        </a:buClr>
        <a:buFont typeface="Wingdings 3" pitchFamily="18" charset="2"/>
        <a:buNone/>
        <a:defRPr sz="2800" kern="1200">
          <a:solidFill>
            <a:schemeClr val="tx1">
              <a:lumMod val="75000"/>
              <a:lumOff val="25000"/>
            </a:schemeClr>
          </a:solidFill>
          <a:latin typeface="Arial" pitchFamily="34" charset="0"/>
          <a:ea typeface="+mn-ea"/>
          <a:cs typeface="Arial" pitchFamily="34" charset="0"/>
        </a:defRPr>
      </a:lvl1pPr>
      <a:lvl2pPr marL="0" indent="0" algn="l" defTabSz="914400" rtl="0" eaLnBrk="1" latinLnBrk="0" hangingPunct="1">
        <a:lnSpc>
          <a:spcPct val="150000"/>
        </a:lnSpc>
        <a:spcBef>
          <a:spcPts val="0"/>
        </a:spcBef>
        <a:buClr>
          <a:srgbClr val="B42E3E"/>
        </a:buClr>
        <a:buFont typeface="Wingdings 3" pitchFamily="18" charset="2"/>
        <a:buNone/>
        <a:defRPr sz="2400" kern="1200">
          <a:solidFill>
            <a:schemeClr val="tx1">
              <a:lumMod val="75000"/>
              <a:lumOff val="25000"/>
            </a:schemeClr>
          </a:solidFill>
          <a:latin typeface="Arial" pitchFamily="34" charset="0"/>
          <a:ea typeface="+mn-ea"/>
          <a:cs typeface="Arial" pitchFamily="34" charset="0"/>
        </a:defRPr>
      </a:lvl2pPr>
      <a:lvl3pPr marL="0" indent="0" algn="l" defTabSz="914400" rtl="0" eaLnBrk="1" latinLnBrk="0" hangingPunct="1">
        <a:lnSpc>
          <a:spcPct val="150000"/>
        </a:lnSpc>
        <a:spcBef>
          <a:spcPts val="0"/>
        </a:spcBef>
        <a:buClr>
          <a:srgbClr val="B42E3E"/>
        </a:buClr>
        <a:buFont typeface="Wingdings 3" pitchFamily="18" charset="2"/>
        <a:buNone/>
        <a:defRPr sz="2000" kern="1200">
          <a:solidFill>
            <a:schemeClr val="tx1">
              <a:lumMod val="75000"/>
              <a:lumOff val="25000"/>
            </a:schemeClr>
          </a:solidFill>
          <a:latin typeface="Arial" pitchFamily="34" charset="0"/>
          <a:ea typeface="+mn-ea"/>
          <a:cs typeface="Arial" pitchFamily="34" charset="0"/>
        </a:defRPr>
      </a:lvl3pPr>
      <a:lvl4pPr marL="0" indent="0" algn="l" defTabSz="914400" rtl="0" eaLnBrk="1" latinLnBrk="0" hangingPunct="1">
        <a:lnSpc>
          <a:spcPct val="150000"/>
        </a:lnSpc>
        <a:spcBef>
          <a:spcPts val="0"/>
        </a:spcBef>
        <a:buClr>
          <a:srgbClr val="B42E3E"/>
        </a:buClr>
        <a:buFont typeface="Wingdings 3" pitchFamily="18" charset="2"/>
        <a:buNone/>
        <a:defRPr sz="1800" kern="1200">
          <a:solidFill>
            <a:schemeClr val="tx1">
              <a:lumMod val="75000"/>
              <a:lumOff val="25000"/>
            </a:schemeClr>
          </a:solidFill>
          <a:latin typeface="Arial" pitchFamily="34" charset="0"/>
          <a:ea typeface="+mn-ea"/>
          <a:cs typeface="Arial" pitchFamily="34" charset="0"/>
        </a:defRPr>
      </a:lvl4pPr>
      <a:lvl5pPr marL="0" indent="0" algn="l" defTabSz="914400" rtl="0" eaLnBrk="1" latinLnBrk="0" hangingPunct="1">
        <a:lnSpc>
          <a:spcPct val="150000"/>
        </a:lnSpc>
        <a:spcBef>
          <a:spcPts val="0"/>
        </a:spcBef>
        <a:buClr>
          <a:srgbClr val="B42E3E"/>
        </a:buClr>
        <a:buFont typeface="Wingdings 3" pitchFamily="18" charset="2"/>
        <a:buNone/>
        <a:defRPr sz="1600" kern="1200">
          <a:solidFill>
            <a:schemeClr val="tx1">
              <a:lumMod val="75000"/>
              <a:lumOff val="2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0951E89-8152-4746-88D7-4F11721DDF7C}"/>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8EA8272-02D0-41BD-A9B4-3C3A4A8F8C7D}"/>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A6FC10B-763D-4B84-92FE-19DE2107FA12}"/>
              </a:ext>
            </a:extLst>
          </p:cNvPr>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a:extLst>
              <a:ext uri="{FF2B5EF4-FFF2-40B4-BE49-F238E27FC236}">
                <a16:creationId xmlns:a16="http://schemas.microsoft.com/office/drawing/2014/main" id="{93202F49-D9D2-4E78-9104-5C77B313A1AF}"/>
              </a:ext>
            </a:extLst>
          </p:cNvPr>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Name | @Twitter</a:t>
            </a:r>
            <a:endParaRPr kumimoji="1" lang="ja-JP" altLang="en-US"/>
          </a:p>
        </p:txBody>
      </p:sp>
      <p:sp>
        <p:nvSpPr>
          <p:cNvPr id="6" name="スライド番号プレースホルダー 5">
            <a:extLst>
              <a:ext uri="{FF2B5EF4-FFF2-40B4-BE49-F238E27FC236}">
                <a16:creationId xmlns:a16="http://schemas.microsoft.com/office/drawing/2014/main" id="{65E08889-F15C-4B2C-A246-88FF00CB3BED}"/>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00DC418-BBCA-4B06-A6C4-78D0780146CB}" type="slidenum">
              <a:rPr kumimoji="1" lang="ja-JP" altLang="en-US" smtClean="0"/>
              <a:t>‹#›</a:t>
            </a:fld>
            <a:endParaRPr kumimoji="1" lang="ja-JP" altLang="en-US"/>
          </a:p>
        </p:txBody>
      </p:sp>
    </p:spTree>
    <p:extLst>
      <p:ext uri="{BB962C8B-B14F-4D97-AF65-F5344CB8AC3E}">
        <p14:creationId xmlns:p14="http://schemas.microsoft.com/office/powerpoint/2010/main" val="93771001"/>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a:xfrm>
            <a:off x="6102368" y="4767267"/>
            <a:ext cx="2895600" cy="273844"/>
          </a:xfrm>
          <a:prstGeom prst="rect">
            <a:avLst/>
          </a:prstGeom>
        </p:spPr>
        <p:txBody>
          <a:bodyPr vert="horz" lIns="91440" tIns="45720" rIns="91440" bIns="45720" rtlCol="0" anchor="ctr"/>
          <a:lstStyle>
            <a:lvl1pPr algn="r">
              <a:defRPr sz="1051">
                <a:solidFill>
                  <a:srgbClr val="C52334"/>
                </a:solidFill>
              </a:defRPr>
            </a:lvl1pPr>
          </a:lstStyle>
          <a:p>
            <a:r>
              <a:rPr lang="en-US"/>
              <a:t>Name | @Twitter</a:t>
            </a:r>
          </a:p>
        </p:txBody>
      </p:sp>
      <p:sp>
        <p:nvSpPr>
          <p:cNvPr id="2" name="Slide Number Placeholder 1"/>
          <p:cNvSpPr>
            <a:spLocks noGrp="1"/>
          </p:cNvSpPr>
          <p:nvPr>
            <p:ph type="sldNum" sz="quarter" idx="4"/>
          </p:nvPr>
        </p:nvSpPr>
        <p:spPr>
          <a:xfrm>
            <a:off x="149244" y="4755793"/>
            <a:ext cx="298344" cy="270097"/>
          </a:xfrm>
          <a:prstGeom prst="rect">
            <a:avLst/>
          </a:prstGeom>
        </p:spPr>
        <p:txBody>
          <a:bodyPr vert="horz" lIns="91440" tIns="45720" rIns="91440" bIns="45720" rtlCol="0" anchor="ctr"/>
          <a:lstStyle>
            <a:lvl1pPr algn="r">
              <a:defRPr sz="900">
                <a:solidFill>
                  <a:schemeClr val="tx1">
                    <a:tint val="75000"/>
                  </a:schemeClr>
                </a:solidFill>
              </a:defRPr>
            </a:lvl1pPr>
          </a:lstStyle>
          <a:p>
            <a:fld id="{CA7E3AA6-5088-D944-AC75-93D07D6D345B}" type="slidenum">
              <a:rPr lang="en-US" smtClean="0"/>
              <a:t>‹#›</a:t>
            </a:fld>
            <a:endParaRPr lang="en-US"/>
          </a:p>
        </p:txBody>
      </p:sp>
    </p:spTree>
    <p:extLst>
      <p:ext uri="{BB962C8B-B14F-4D97-AF65-F5344CB8AC3E}">
        <p14:creationId xmlns:p14="http://schemas.microsoft.com/office/powerpoint/2010/main" val="4047601056"/>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 id="2147483748" r:id="rId15"/>
    <p:sldLayoutId id="2147483749" r:id="rId16"/>
    <p:sldLayoutId id="2147483750" r:id="rId17"/>
    <p:sldLayoutId id="2147483751" r:id="rId18"/>
    <p:sldLayoutId id="2147483752" r:id="rId19"/>
    <p:sldLayoutId id="2147483753" r:id="rId20"/>
    <p:sldLayoutId id="2147483754" r:id="rId21"/>
    <p:sldLayoutId id="2147483755" r:id="rId22"/>
    <p:sldLayoutId id="2147483756" r:id="rId23"/>
    <p:sldLayoutId id="2147483757" r:id="rId24"/>
    <p:sldLayoutId id="2147483758" r:id="rId25"/>
  </p:sldLayoutIdLst>
  <p:hf hdr="0" ftr="0" dt="0"/>
  <p:txStyles>
    <p:titleStyle>
      <a:lvl1pPr algn="l" defTabSz="685799"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799" rtl="0" eaLnBrk="1" latinLnBrk="0" hangingPunct="1">
        <a:lnSpc>
          <a:spcPct val="90000"/>
        </a:lnSpc>
        <a:spcBef>
          <a:spcPts val="751"/>
        </a:spcBef>
        <a:buFont typeface="Arial" panose="020B0604020202020204" pitchFamily="34" charset="0"/>
        <a:buChar char="•"/>
        <a:defRPr sz="2100" kern="1200">
          <a:solidFill>
            <a:schemeClr val="tx1"/>
          </a:solidFill>
          <a:latin typeface="+mn-lt"/>
          <a:ea typeface="+mn-ea"/>
          <a:cs typeface="+mn-cs"/>
        </a:defRPr>
      </a:lvl1pPr>
      <a:lvl2pPr marL="514351" indent="-171450" algn="l" defTabSz="685799"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799"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799"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4pPr>
      <a:lvl5pPr marL="1543050" indent="-171450" algn="l" defTabSz="685799"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5pPr>
      <a:lvl6pPr marL="1885949" indent="-171450" algn="l" defTabSz="685799"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6pPr>
      <a:lvl7pPr marL="2228850" indent="-171450" algn="l" defTabSz="685799"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7pPr>
      <a:lvl8pPr marL="2571750" indent="-171450" algn="l" defTabSz="685799"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8pPr>
      <a:lvl9pPr marL="2914651" indent="-171450" algn="l" defTabSz="685799"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9pPr>
    </p:bodyStyle>
    <p:otherStyle>
      <a:defPPr>
        <a:defRPr lang="en-US"/>
      </a:defPPr>
      <a:lvl1pPr marL="0" algn="l" defTabSz="685799" rtl="0" eaLnBrk="1" latinLnBrk="0" hangingPunct="1">
        <a:defRPr sz="1351" kern="1200">
          <a:solidFill>
            <a:schemeClr val="tx1"/>
          </a:solidFill>
          <a:latin typeface="+mn-lt"/>
          <a:ea typeface="+mn-ea"/>
          <a:cs typeface="+mn-cs"/>
        </a:defRPr>
      </a:lvl1pPr>
      <a:lvl2pPr marL="342900" algn="l" defTabSz="685799" rtl="0" eaLnBrk="1" latinLnBrk="0" hangingPunct="1">
        <a:defRPr sz="1351" kern="1200">
          <a:solidFill>
            <a:schemeClr val="tx1"/>
          </a:solidFill>
          <a:latin typeface="+mn-lt"/>
          <a:ea typeface="+mn-ea"/>
          <a:cs typeface="+mn-cs"/>
        </a:defRPr>
      </a:lvl2pPr>
      <a:lvl3pPr marL="685799" algn="l" defTabSz="685799" rtl="0" eaLnBrk="1" latinLnBrk="0" hangingPunct="1">
        <a:defRPr sz="1351" kern="1200">
          <a:solidFill>
            <a:schemeClr val="tx1"/>
          </a:solidFill>
          <a:latin typeface="+mn-lt"/>
          <a:ea typeface="+mn-ea"/>
          <a:cs typeface="+mn-cs"/>
        </a:defRPr>
      </a:lvl3pPr>
      <a:lvl4pPr marL="1028700" algn="l" defTabSz="685799" rtl="0" eaLnBrk="1" latinLnBrk="0" hangingPunct="1">
        <a:defRPr sz="1351" kern="1200">
          <a:solidFill>
            <a:schemeClr val="tx1"/>
          </a:solidFill>
          <a:latin typeface="+mn-lt"/>
          <a:ea typeface="+mn-ea"/>
          <a:cs typeface="+mn-cs"/>
        </a:defRPr>
      </a:lvl4pPr>
      <a:lvl5pPr marL="1371600" algn="l" defTabSz="685799" rtl="0" eaLnBrk="1" latinLnBrk="0" hangingPunct="1">
        <a:defRPr sz="1351" kern="1200">
          <a:solidFill>
            <a:schemeClr val="tx1"/>
          </a:solidFill>
          <a:latin typeface="+mn-lt"/>
          <a:ea typeface="+mn-ea"/>
          <a:cs typeface="+mn-cs"/>
        </a:defRPr>
      </a:lvl5pPr>
      <a:lvl6pPr marL="1714501" algn="l" defTabSz="685799" rtl="0" eaLnBrk="1" latinLnBrk="0" hangingPunct="1">
        <a:defRPr sz="1351" kern="1200">
          <a:solidFill>
            <a:schemeClr val="tx1"/>
          </a:solidFill>
          <a:latin typeface="+mn-lt"/>
          <a:ea typeface="+mn-ea"/>
          <a:cs typeface="+mn-cs"/>
        </a:defRPr>
      </a:lvl6pPr>
      <a:lvl7pPr marL="2057400" algn="l" defTabSz="685799" rtl="0" eaLnBrk="1" latinLnBrk="0" hangingPunct="1">
        <a:defRPr sz="1351" kern="1200">
          <a:solidFill>
            <a:schemeClr val="tx1"/>
          </a:solidFill>
          <a:latin typeface="+mn-lt"/>
          <a:ea typeface="+mn-ea"/>
          <a:cs typeface="+mn-cs"/>
        </a:defRPr>
      </a:lvl7pPr>
      <a:lvl8pPr marL="2400300" algn="l" defTabSz="685799" rtl="0" eaLnBrk="1" latinLnBrk="0" hangingPunct="1">
        <a:defRPr sz="1351" kern="1200">
          <a:solidFill>
            <a:schemeClr val="tx1"/>
          </a:solidFill>
          <a:latin typeface="+mn-lt"/>
          <a:ea typeface="+mn-ea"/>
          <a:cs typeface="+mn-cs"/>
        </a:defRPr>
      </a:lvl8pPr>
      <a:lvl9pPr marL="2743200" algn="l" defTabSz="685799" rtl="0" eaLnBrk="1" latinLnBrk="0" hangingPunct="1">
        <a:defRPr sz="1351"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EF3FFF35-2C50-4EAF-898A-E8338CCC0E16}"/>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8E22922-0B03-4875-A0F0-33836BDBE4FA}"/>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B8515DF-B652-42FA-B8F7-77875CE70038}"/>
              </a:ext>
            </a:extLst>
          </p:cNvPr>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a:extLst>
              <a:ext uri="{FF2B5EF4-FFF2-40B4-BE49-F238E27FC236}">
                <a16:creationId xmlns:a16="http://schemas.microsoft.com/office/drawing/2014/main" id="{C39C2345-6329-4398-BEEF-5C6341495C66}"/>
              </a:ext>
            </a:extLst>
          </p:cNvPr>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Name | @Twitter</a:t>
            </a:r>
            <a:endParaRPr kumimoji="1" lang="ja-JP" altLang="en-US"/>
          </a:p>
        </p:txBody>
      </p:sp>
      <p:sp>
        <p:nvSpPr>
          <p:cNvPr id="6" name="スライド番号プレースホルダー 5">
            <a:extLst>
              <a:ext uri="{FF2B5EF4-FFF2-40B4-BE49-F238E27FC236}">
                <a16:creationId xmlns:a16="http://schemas.microsoft.com/office/drawing/2014/main" id="{CCC96393-9603-41CB-A432-417407340E1F}"/>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C74912D4-A930-4962-BFAA-4E844CCD8C30}" type="slidenum">
              <a:rPr kumimoji="1" lang="ja-JP" altLang="en-US" smtClean="0"/>
              <a:t>‹#›</a:t>
            </a:fld>
            <a:endParaRPr kumimoji="1" lang="ja-JP" altLang="en-US"/>
          </a:p>
        </p:txBody>
      </p:sp>
    </p:spTree>
    <p:extLst>
      <p:ext uri="{BB962C8B-B14F-4D97-AF65-F5344CB8AC3E}">
        <p14:creationId xmlns:p14="http://schemas.microsoft.com/office/powerpoint/2010/main" val="3792130796"/>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0.xml"/><Relationship Id="rId1" Type="http://schemas.openxmlformats.org/officeDocument/2006/relationships/slideLayout" Target="../slideLayouts/slideLayout38.xml"/><Relationship Id="rId5" Type="http://schemas.openxmlformats.org/officeDocument/2006/relationships/image" Target="../media/image58.png"/><Relationship Id="rId4" Type="http://schemas.openxmlformats.org/officeDocument/2006/relationships/image" Target="../media/image57.png"/></Relationships>
</file>

<file path=ppt/slides/_rels/slide1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1.xml"/><Relationship Id="rId1" Type="http://schemas.openxmlformats.org/officeDocument/2006/relationships/slideLayout" Target="../slideLayouts/slideLayout37.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1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2.xml"/><Relationship Id="rId1" Type="http://schemas.openxmlformats.org/officeDocument/2006/relationships/slideLayout" Target="../slideLayouts/slideLayout37.xml"/><Relationship Id="rId4" Type="http://schemas.openxmlformats.org/officeDocument/2006/relationships/image" Target="../media/image64.emf"/></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55.xml"/></Relationships>
</file>

<file path=ppt/slides/_rels/slide1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4.xml"/><Relationship Id="rId1" Type="http://schemas.openxmlformats.org/officeDocument/2006/relationships/slideLayout" Target="../slideLayouts/slideLayout61.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1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5.xml"/><Relationship Id="rId1" Type="http://schemas.openxmlformats.org/officeDocument/2006/relationships/slideLayout" Target="../slideLayouts/slideLayout61.xml"/><Relationship Id="rId4" Type="http://schemas.openxmlformats.org/officeDocument/2006/relationships/image" Target="../media/image69.jpeg"/></Relationships>
</file>

<file path=ppt/slides/_rels/slide1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6.xml"/><Relationship Id="rId1" Type="http://schemas.openxmlformats.org/officeDocument/2006/relationships/slideLayout" Target="../slideLayouts/slideLayout53.xml"/><Relationship Id="rId5" Type="http://schemas.openxmlformats.org/officeDocument/2006/relationships/image" Target="../media/image1.png"/><Relationship Id="rId4" Type="http://schemas.openxmlformats.org/officeDocument/2006/relationships/image" Target="../media/image7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6.xml"/></Relationships>
</file>

<file path=ppt/slides/_rels/slide18.xml.rels><?xml version="1.0" encoding="UTF-8" standalone="yes"?>
<Relationships xmlns="http://schemas.openxmlformats.org/package/2006/relationships"><Relationship Id="rId3" Type="http://schemas.openxmlformats.org/officeDocument/2006/relationships/hyperlink" Target="https://www.cdp.net/ja/japan/disclosure#294bb844ddeb59567c057ca538e2c3da" TargetMode="External"/><Relationship Id="rId2" Type="http://schemas.openxmlformats.org/officeDocument/2006/relationships/notesSlide" Target="../notesSlides/notesSlide18.xml"/><Relationship Id="rId1" Type="http://schemas.openxmlformats.org/officeDocument/2006/relationships/slideLayout" Target="../slideLayouts/slideLayout34.xml"/><Relationship Id="rId6" Type="http://schemas.openxmlformats.org/officeDocument/2006/relationships/hyperlink" Target="https://www.cdp.net/ja/japan" TargetMode="External"/><Relationship Id="rId5" Type="http://schemas.openxmlformats.org/officeDocument/2006/relationships/hyperlink" Target="mailto:capitalmarkets.japan@cdp.net" TargetMode="External"/><Relationship Id="rId4" Type="http://schemas.openxmlformats.org/officeDocument/2006/relationships/hyperlink" Target="mailto:japan@cdp.ne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35.xml"/><Relationship Id="rId5" Type="http://schemas.openxmlformats.org/officeDocument/2006/relationships/image" Target="../media/image18.jpeg"/><Relationship Id="rId4" Type="http://schemas.openxmlformats.org/officeDocument/2006/relationships/image" Target="../media/image17.jpeg"/></Relationships>
</file>

<file path=ppt/slides/_rels/slide3.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39.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png"/><Relationship Id="rId18" Type="http://schemas.openxmlformats.org/officeDocument/2006/relationships/image" Target="../media/image40.png"/><Relationship Id="rId26" Type="http://schemas.openxmlformats.org/officeDocument/2006/relationships/image" Target="../media/image48.png"/><Relationship Id="rId3" Type="http://schemas.openxmlformats.org/officeDocument/2006/relationships/image" Target="../media/image25.jpeg"/><Relationship Id="rId21" Type="http://schemas.openxmlformats.org/officeDocument/2006/relationships/image" Target="../media/image43.jpeg"/><Relationship Id="rId7" Type="http://schemas.openxmlformats.org/officeDocument/2006/relationships/image" Target="../media/image29.png"/><Relationship Id="rId12" Type="http://schemas.openxmlformats.org/officeDocument/2006/relationships/image" Target="../media/image34.jpeg"/><Relationship Id="rId17" Type="http://schemas.openxmlformats.org/officeDocument/2006/relationships/image" Target="../media/image39.jpeg"/><Relationship Id="rId25" Type="http://schemas.openxmlformats.org/officeDocument/2006/relationships/image" Target="../media/image47.png"/><Relationship Id="rId2" Type="http://schemas.openxmlformats.org/officeDocument/2006/relationships/notesSlide" Target="../notesSlides/notesSlide5.xml"/><Relationship Id="rId16" Type="http://schemas.openxmlformats.org/officeDocument/2006/relationships/image" Target="../media/image38.gif"/><Relationship Id="rId20" Type="http://schemas.openxmlformats.org/officeDocument/2006/relationships/image" Target="../media/image42.jpeg"/><Relationship Id="rId29" Type="http://schemas.openxmlformats.org/officeDocument/2006/relationships/image" Target="../media/image51.gif"/><Relationship Id="rId1" Type="http://schemas.openxmlformats.org/officeDocument/2006/relationships/slideLayout" Target="../slideLayouts/slideLayout35.xml"/><Relationship Id="rId6" Type="http://schemas.openxmlformats.org/officeDocument/2006/relationships/image" Target="../media/image28.png"/><Relationship Id="rId11" Type="http://schemas.openxmlformats.org/officeDocument/2006/relationships/image" Target="../media/image33.png"/><Relationship Id="rId24" Type="http://schemas.openxmlformats.org/officeDocument/2006/relationships/image" Target="../media/image46.png"/><Relationship Id="rId5" Type="http://schemas.openxmlformats.org/officeDocument/2006/relationships/image" Target="../media/image27.png"/><Relationship Id="rId15" Type="http://schemas.openxmlformats.org/officeDocument/2006/relationships/image" Target="../media/image37.png"/><Relationship Id="rId23" Type="http://schemas.openxmlformats.org/officeDocument/2006/relationships/image" Target="../media/image45.png"/><Relationship Id="rId28" Type="http://schemas.openxmlformats.org/officeDocument/2006/relationships/image" Target="../media/image50.png"/><Relationship Id="rId10" Type="http://schemas.openxmlformats.org/officeDocument/2006/relationships/image" Target="../media/image32.jpeg"/><Relationship Id="rId19" Type="http://schemas.openxmlformats.org/officeDocument/2006/relationships/image" Target="../media/image41.jpeg"/><Relationship Id="rId4" Type="http://schemas.openxmlformats.org/officeDocument/2006/relationships/image" Target="../media/image26.png"/><Relationship Id="rId9" Type="http://schemas.openxmlformats.org/officeDocument/2006/relationships/image" Target="../media/image31.png"/><Relationship Id="rId14" Type="http://schemas.openxmlformats.org/officeDocument/2006/relationships/image" Target="../media/image36.jpeg"/><Relationship Id="rId22" Type="http://schemas.openxmlformats.org/officeDocument/2006/relationships/image" Target="../media/image44.gif"/><Relationship Id="rId27" Type="http://schemas.openxmlformats.org/officeDocument/2006/relationships/image" Target="../media/image49.png"/><Relationship Id="rId30" Type="http://schemas.openxmlformats.org/officeDocument/2006/relationships/image" Target="../media/image5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notesSlide" Target="../notesSlides/notesSlide8.xml"/><Relationship Id="rId7" Type="http://schemas.openxmlformats.org/officeDocument/2006/relationships/image" Target="../media/image54.emf"/><Relationship Id="rId2" Type="http://schemas.openxmlformats.org/officeDocument/2006/relationships/slideLayout" Target="../slideLayouts/slideLayout36.xml"/><Relationship Id="rId1" Type="http://schemas.openxmlformats.org/officeDocument/2006/relationships/vmlDrawing" Target="../drawings/vmlDrawing1.vml"/><Relationship Id="rId6" Type="http://schemas.openxmlformats.org/officeDocument/2006/relationships/package" Target="../embeddings/Microsoft_Word_Document1.docx"/><Relationship Id="rId5" Type="http://schemas.openxmlformats.org/officeDocument/2006/relationships/image" Target="../media/image53.emf"/><Relationship Id="rId4" Type="http://schemas.openxmlformats.org/officeDocument/2006/relationships/package" Target="../embeddings/Microsoft_Word_Document.docx"/></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683568" y="627534"/>
            <a:ext cx="7848872" cy="792088"/>
          </a:xfrm>
          <a:prstGeom prst="rect">
            <a:avLst/>
          </a:prstGeom>
        </p:spPr>
        <p:txBody>
          <a:bodyPr/>
          <a:lstStyle/>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3200" i="0" u="none" strike="noStrike" kern="1200" cap="none" spc="0" normalizeH="0" baseline="0" noProof="0" dirty="0">
              <a:ln>
                <a:noFill/>
              </a:ln>
              <a:solidFill>
                <a:schemeClr val="bg1"/>
              </a:solidFill>
              <a:effectLst/>
              <a:uLnTx/>
              <a:uFillTx/>
              <a:latin typeface="Arial" pitchFamily="34" charset="0"/>
              <a:ea typeface="+mj-ea"/>
              <a:cs typeface="Arial" pitchFamily="34" charset="0"/>
            </a:endParaRPr>
          </a:p>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en-GB" sz="3200" i="0" u="none" strike="noStrike" kern="1200" cap="none" spc="0" normalizeH="0" baseline="0" noProof="0" dirty="0">
              <a:ln>
                <a:noFill/>
              </a:ln>
              <a:solidFill>
                <a:schemeClr val="bg1"/>
              </a:solidFill>
              <a:effectLst/>
              <a:uLnTx/>
              <a:uFillTx/>
              <a:latin typeface="Arial" pitchFamily="34" charset="0"/>
              <a:ea typeface="+mj-ea"/>
              <a:cs typeface="Arial" pitchFamily="34" charset="0"/>
            </a:endParaRPr>
          </a:p>
        </p:txBody>
      </p:sp>
      <p:sp>
        <p:nvSpPr>
          <p:cNvPr id="5" name="Text Placeholder 3"/>
          <p:cNvSpPr txBox="1">
            <a:spLocks/>
          </p:cNvSpPr>
          <p:nvPr/>
        </p:nvSpPr>
        <p:spPr>
          <a:xfrm>
            <a:off x="1912831" y="3038475"/>
            <a:ext cx="6624637" cy="792162"/>
          </a:xfrm>
          <a:prstGeom prst="rect">
            <a:avLst/>
          </a:prstGeom>
        </p:spPr>
        <p:txBody>
          <a:bodyPr>
            <a:noAutofit/>
          </a:bodyPr>
          <a:lstStyle/>
          <a:p>
            <a:pPr marL="0" marR="0" lvl="0" indent="0" algn="r" defTabSz="914400" rtl="0" eaLnBrk="1" fontAlgn="auto" latinLnBrk="0" hangingPunct="1">
              <a:lnSpc>
                <a:spcPct val="150000"/>
              </a:lnSpc>
              <a:spcBef>
                <a:spcPts val="0"/>
              </a:spcBef>
              <a:spcAft>
                <a:spcPts val="0"/>
              </a:spcAft>
              <a:buClr>
                <a:srgbClr val="B42E3E"/>
              </a:buClr>
              <a:buSzTx/>
              <a:buFont typeface="Wingdings 3" pitchFamily="18" charset="2"/>
              <a:buNone/>
              <a:tabLst/>
              <a:defRPr/>
            </a:pPr>
            <a:r>
              <a:rPr kumimoji="0" lang="en-US" altLang="ja-JP" sz="1600" b="0" i="0" u="none" strike="noStrike" kern="1200" cap="none" spc="0" normalizeH="0" baseline="0" noProof="0" dirty="0">
                <a:ln>
                  <a:noFill/>
                </a:ln>
                <a:solidFill>
                  <a:schemeClr val="bg1"/>
                </a:solidFill>
                <a:effectLst/>
                <a:uLnTx/>
                <a:uFillTx/>
                <a:latin typeface="Arial" pitchFamily="34" charset="0"/>
                <a:ea typeface="+mn-ea"/>
                <a:cs typeface="Arial" pitchFamily="34" charset="0"/>
              </a:rPr>
              <a:t>2020</a:t>
            </a:r>
            <a:r>
              <a:rPr kumimoji="0" lang="ja-JP" altLang="en-US" sz="1600" b="0" i="0" u="none" strike="noStrike" kern="1200" cap="none" spc="0" normalizeH="0" baseline="0" noProof="0" dirty="0">
                <a:ln>
                  <a:noFill/>
                </a:ln>
                <a:solidFill>
                  <a:schemeClr val="bg1"/>
                </a:solidFill>
                <a:effectLst/>
                <a:uLnTx/>
                <a:uFillTx/>
                <a:latin typeface="Arial" pitchFamily="34" charset="0"/>
                <a:ea typeface="+mn-ea"/>
                <a:cs typeface="Arial" pitchFamily="34" charset="0"/>
              </a:rPr>
              <a:t>年</a:t>
            </a:r>
            <a:r>
              <a:rPr lang="en-US" altLang="ja-JP" sz="1600" dirty="0">
                <a:solidFill>
                  <a:schemeClr val="bg1"/>
                </a:solidFill>
                <a:latin typeface="Arial" pitchFamily="34" charset="0"/>
                <a:cs typeface="Arial" pitchFamily="34" charset="0"/>
              </a:rPr>
              <a:t>10</a:t>
            </a:r>
            <a:r>
              <a:rPr kumimoji="0" lang="ja-JP" altLang="en-US" sz="1600" b="0" i="0" u="none" strike="noStrike" kern="1200" cap="none" spc="0" normalizeH="0" baseline="0" noProof="0" dirty="0">
                <a:ln>
                  <a:noFill/>
                </a:ln>
                <a:solidFill>
                  <a:schemeClr val="bg1"/>
                </a:solidFill>
                <a:effectLst/>
                <a:uLnTx/>
                <a:uFillTx/>
                <a:latin typeface="Arial" pitchFamily="34" charset="0"/>
                <a:ea typeface="+mn-ea"/>
                <a:cs typeface="Arial" pitchFamily="34" charset="0"/>
              </a:rPr>
              <a:t>月</a:t>
            </a:r>
            <a:endParaRPr kumimoji="0" lang="en-US" altLang="ja-JP" sz="1600" b="0" i="0" u="none" strike="noStrike" kern="1200" cap="none" spc="0" normalizeH="0" baseline="0" noProof="0" dirty="0">
              <a:ln>
                <a:noFill/>
              </a:ln>
              <a:solidFill>
                <a:schemeClr val="bg1"/>
              </a:solidFill>
              <a:effectLst/>
              <a:uLnTx/>
              <a:uFillTx/>
              <a:latin typeface="Arial" pitchFamily="34" charset="0"/>
              <a:ea typeface="+mn-ea"/>
              <a:cs typeface="Arial" pitchFamily="34" charset="0"/>
            </a:endParaRPr>
          </a:p>
          <a:p>
            <a:pPr marL="0" marR="0" lvl="0" indent="0" algn="r" defTabSz="914400" rtl="0" eaLnBrk="1" fontAlgn="auto" latinLnBrk="0" hangingPunct="1">
              <a:lnSpc>
                <a:spcPct val="150000"/>
              </a:lnSpc>
              <a:spcBef>
                <a:spcPts val="0"/>
              </a:spcBef>
              <a:spcAft>
                <a:spcPts val="0"/>
              </a:spcAft>
              <a:buClr>
                <a:srgbClr val="B42E3E"/>
              </a:buClr>
              <a:buSzTx/>
              <a:buFont typeface="Wingdings 3" pitchFamily="18" charset="2"/>
              <a:buNone/>
              <a:tabLst/>
              <a:defRPr/>
            </a:pPr>
            <a:r>
              <a:rPr kumimoji="0" lang="ja-JP" altLang="en-US" sz="1600" b="0" i="0" u="none" strike="noStrike" kern="1200" cap="none" spc="0" normalizeH="0" baseline="0" noProof="0" dirty="0">
                <a:ln>
                  <a:noFill/>
                </a:ln>
                <a:solidFill>
                  <a:schemeClr val="bg1"/>
                </a:solidFill>
                <a:effectLst/>
                <a:uLnTx/>
                <a:uFillTx/>
                <a:latin typeface="Arial" pitchFamily="34" charset="0"/>
                <a:ea typeface="+mn-ea"/>
                <a:cs typeface="Arial" pitchFamily="34" charset="0"/>
              </a:rPr>
              <a:t>シニアマネジャー</a:t>
            </a:r>
            <a:endParaRPr kumimoji="0" lang="en-US" altLang="ja-JP" sz="1600" b="0" i="0" u="none" strike="noStrike" kern="1200" cap="none" spc="0" normalizeH="0" baseline="0" noProof="0" dirty="0">
              <a:ln>
                <a:noFill/>
              </a:ln>
              <a:solidFill>
                <a:schemeClr val="bg1"/>
              </a:solidFill>
              <a:effectLst/>
              <a:uLnTx/>
              <a:uFillTx/>
              <a:latin typeface="Arial" pitchFamily="34" charset="0"/>
              <a:ea typeface="+mn-ea"/>
              <a:cs typeface="Arial" pitchFamily="34" charset="0"/>
            </a:endParaRPr>
          </a:p>
          <a:p>
            <a:pPr marL="0" marR="0" lvl="0" indent="0" algn="r" defTabSz="914400" rtl="0" eaLnBrk="1" fontAlgn="auto" latinLnBrk="0" hangingPunct="1">
              <a:lnSpc>
                <a:spcPct val="150000"/>
              </a:lnSpc>
              <a:spcBef>
                <a:spcPts val="0"/>
              </a:spcBef>
              <a:spcAft>
                <a:spcPts val="0"/>
              </a:spcAft>
              <a:buClr>
                <a:srgbClr val="B42E3E"/>
              </a:buClr>
              <a:buSzTx/>
              <a:buFont typeface="Wingdings 3" pitchFamily="18" charset="2"/>
              <a:buNone/>
              <a:tabLst/>
              <a:defRPr/>
            </a:pPr>
            <a:r>
              <a:rPr lang="ja-JP" altLang="en-US" sz="1600" dirty="0">
                <a:solidFill>
                  <a:schemeClr val="bg1"/>
                </a:solidFill>
                <a:latin typeface="Arial" pitchFamily="34" charset="0"/>
                <a:cs typeface="Arial" pitchFamily="34" charset="0"/>
              </a:rPr>
              <a:t>成田 恭子</a:t>
            </a:r>
            <a:endParaRPr kumimoji="0" lang="en-GB" sz="1600" b="0" i="0" u="none" strike="noStrike" kern="1200" cap="none" spc="0" normalizeH="0" baseline="0" noProof="0" dirty="0">
              <a:ln>
                <a:noFill/>
              </a:ln>
              <a:solidFill>
                <a:schemeClr val="bg1"/>
              </a:solidFill>
              <a:effectLst/>
              <a:uLnTx/>
              <a:uFillTx/>
              <a:latin typeface="Arial" pitchFamily="34" charset="0"/>
              <a:ea typeface="+mn-ea"/>
              <a:cs typeface="Arial" pitchFamily="34" charset="0"/>
            </a:endParaRPr>
          </a:p>
          <a:p>
            <a:pPr marL="0" marR="0" lvl="0" indent="0" algn="r" defTabSz="914400" rtl="0" eaLnBrk="1" fontAlgn="auto" latinLnBrk="0" hangingPunct="1">
              <a:lnSpc>
                <a:spcPct val="150000"/>
              </a:lnSpc>
              <a:spcBef>
                <a:spcPts val="0"/>
              </a:spcBef>
              <a:spcAft>
                <a:spcPts val="0"/>
              </a:spcAft>
              <a:buClr>
                <a:srgbClr val="B42E3E"/>
              </a:buClr>
              <a:buSzTx/>
              <a:buFont typeface="Wingdings 3" pitchFamily="18" charset="2"/>
              <a:buNone/>
              <a:tabLst/>
              <a:defRPr/>
            </a:pPr>
            <a:br>
              <a:rPr kumimoji="0" lang="en-GB" sz="1600" b="0" i="0" u="none" strike="noStrike" kern="1200" cap="none" spc="0" normalizeH="0" baseline="0" noProof="0" dirty="0">
                <a:ln>
                  <a:noFill/>
                </a:ln>
                <a:solidFill>
                  <a:schemeClr val="bg1"/>
                </a:solidFill>
                <a:effectLst/>
                <a:uLnTx/>
                <a:uFillTx/>
                <a:latin typeface="Arial" pitchFamily="34" charset="0"/>
                <a:ea typeface="+mn-ea"/>
                <a:cs typeface="Arial" pitchFamily="34" charset="0"/>
              </a:rPr>
            </a:br>
            <a:endParaRPr kumimoji="0" lang="en-GB" sz="1600" b="0" i="0" u="none" strike="noStrike" kern="1200" cap="none" spc="0" normalizeH="0" baseline="0" noProof="0" dirty="0">
              <a:ln>
                <a:noFill/>
              </a:ln>
              <a:solidFill>
                <a:schemeClr val="bg1"/>
              </a:solidFill>
              <a:effectLst/>
              <a:uLnTx/>
              <a:uFillTx/>
              <a:latin typeface="Arial" pitchFamily="34" charset="0"/>
              <a:ea typeface="+mn-ea"/>
              <a:cs typeface="Arial" pitchFamily="34" charset="0"/>
            </a:endParaRPr>
          </a:p>
        </p:txBody>
      </p:sp>
      <p:sp>
        <p:nvSpPr>
          <p:cNvPr id="6" name="テキスト ボックス 5">
            <a:extLst>
              <a:ext uri="{FF2B5EF4-FFF2-40B4-BE49-F238E27FC236}">
                <a16:creationId xmlns:a16="http://schemas.microsoft.com/office/drawing/2014/main" id="{BBCF9842-51DD-4F49-B565-02DBF3223CFA}"/>
              </a:ext>
            </a:extLst>
          </p:cNvPr>
          <p:cNvSpPr txBox="1"/>
          <p:nvPr/>
        </p:nvSpPr>
        <p:spPr>
          <a:xfrm>
            <a:off x="4210200" y="1314648"/>
            <a:ext cx="4691800" cy="1488616"/>
          </a:xfrm>
          <a:prstGeom prst="rect">
            <a:avLst/>
          </a:prstGeom>
        </p:spPr>
        <p:txBody>
          <a:bodyPr vert="horz" wrap="none" lIns="91440" tIns="45720" rIns="91440" bIns="45720" rtlCol="0">
            <a:noAutofit/>
          </a:bodyPr>
          <a:lstStyle/>
          <a:p>
            <a:pPr>
              <a:lnSpc>
                <a:spcPct val="150000"/>
              </a:lnSpc>
              <a:spcBef>
                <a:spcPct val="20000"/>
              </a:spcBef>
              <a:buClr>
                <a:srgbClr val="B42E3E"/>
              </a:buClr>
            </a:pPr>
            <a:r>
              <a:rPr lang="en-US" altLang="ja-JP" sz="2400" b="1" dirty="0">
                <a:solidFill>
                  <a:schemeClr val="bg1"/>
                </a:solidFill>
                <a:latin typeface="Meiryo UI" panose="020B0604030504040204" pitchFamily="50" charset="-128"/>
                <a:ea typeface="Meiryo UI" panose="020B0604030504040204" pitchFamily="50" charset="-128"/>
              </a:rPr>
              <a:t>CDP</a:t>
            </a:r>
            <a:r>
              <a:rPr lang="ja-JP" altLang="en-US" sz="2400" b="1" dirty="0">
                <a:solidFill>
                  <a:schemeClr val="bg1"/>
                </a:solidFill>
                <a:latin typeface="Meiryo UI" panose="020B0604030504040204" pitchFamily="50" charset="-128"/>
                <a:ea typeface="Meiryo UI" panose="020B0604030504040204" pitchFamily="50" charset="-128"/>
              </a:rPr>
              <a:t>キャピタルマーケッツと</a:t>
            </a:r>
            <a:endParaRPr lang="en-US" altLang="ja-JP" sz="2400" b="1" dirty="0">
              <a:solidFill>
                <a:schemeClr val="bg1"/>
              </a:solidFill>
              <a:latin typeface="Meiryo UI" panose="020B0604030504040204" pitchFamily="50" charset="-128"/>
              <a:ea typeface="Meiryo UI" panose="020B0604030504040204" pitchFamily="50" charset="-128"/>
            </a:endParaRPr>
          </a:p>
          <a:p>
            <a:pPr>
              <a:lnSpc>
                <a:spcPct val="150000"/>
              </a:lnSpc>
              <a:spcBef>
                <a:spcPct val="20000"/>
              </a:spcBef>
              <a:buClr>
                <a:srgbClr val="B42E3E"/>
              </a:buClr>
            </a:pPr>
            <a:r>
              <a:rPr lang="ja-JP" altLang="en-US" sz="2400" b="1" dirty="0">
                <a:solidFill>
                  <a:schemeClr val="bg1"/>
                </a:solidFill>
                <a:latin typeface="Meiryo UI" panose="020B0604030504040204" pitchFamily="50" charset="-128"/>
                <a:ea typeface="Meiryo UI" panose="020B0604030504040204" pitchFamily="50" charset="-128"/>
              </a:rPr>
              <a:t>署名機関</a:t>
            </a:r>
            <a:endParaRPr lang="en-US" altLang="ja-JP" sz="2400" b="1" dirty="0">
              <a:solidFill>
                <a:schemeClr val="bg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53995CE4-7F6C-405A-BA11-2785D9CF4FF5}"/>
              </a:ext>
            </a:extLst>
          </p:cNvPr>
          <p:cNvSpPr/>
          <p:nvPr/>
        </p:nvSpPr>
        <p:spPr>
          <a:xfrm>
            <a:off x="791278" y="3381908"/>
            <a:ext cx="3984702" cy="341970"/>
          </a:xfrm>
          <a:prstGeom prst="rect">
            <a:avLst/>
          </a:prstGeom>
          <a:solidFill>
            <a:srgbClr val="B42E3E"/>
          </a:solidFill>
          <a:ln>
            <a:solidFill>
              <a:srgbClr val="B42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solidFill>
                  <a:schemeClr val="bg1"/>
                </a:solidFill>
              </a:rPr>
              <a:t>DISCLOSURE</a:t>
            </a:r>
            <a:r>
              <a:rPr kumimoji="1" lang="ja-JP" altLang="en-US" sz="2400" b="1" dirty="0">
                <a:solidFill>
                  <a:schemeClr val="bg1"/>
                </a:solidFill>
              </a:rPr>
              <a:t> </a:t>
            </a:r>
            <a:r>
              <a:rPr kumimoji="1" lang="en-US" altLang="ja-JP" sz="2400" b="1" dirty="0">
                <a:solidFill>
                  <a:schemeClr val="bg1"/>
                </a:solidFill>
              </a:rPr>
              <a:t>INSIGHT</a:t>
            </a:r>
            <a:r>
              <a:rPr kumimoji="1" lang="ja-JP" altLang="en-US" sz="2400" b="1" dirty="0">
                <a:solidFill>
                  <a:schemeClr val="bg1"/>
                </a:solidFill>
              </a:rPr>
              <a:t> </a:t>
            </a:r>
            <a:r>
              <a:rPr kumimoji="1" lang="en-US" altLang="ja-JP" sz="2400" b="1" dirty="0">
                <a:solidFill>
                  <a:schemeClr val="bg1"/>
                </a:solidFill>
              </a:rPr>
              <a:t>ACTION</a:t>
            </a:r>
            <a:endParaRPr kumimoji="1" lang="ja-JP" altLang="en-US" sz="2400" b="1" dirty="0">
              <a:solidFill>
                <a:schemeClr val="bg1"/>
              </a:solidFill>
            </a:endParaRPr>
          </a:p>
        </p:txBody>
      </p:sp>
      <p:sp>
        <p:nvSpPr>
          <p:cNvPr id="8" name="正方形/長方形 7">
            <a:extLst>
              <a:ext uri="{FF2B5EF4-FFF2-40B4-BE49-F238E27FC236}">
                <a16:creationId xmlns:a16="http://schemas.microsoft.com/office/drawing/2014/main" id="{80591601-FF7D-4B4B-9030-D7D1E5F80FF8}"/>
              </a:ext>
            </a:extLst>
          </p:cNvPr>
          <p:cNvSpPr/>
          <p:nvPr/>
        </p:nvSpPr>
        <p:spPr>
          <a:xfrm>
            <a:off x="494101" y="3723878"/>
            <a:ext cx="4505092" cy="341970"/>
          </a:xfrm>
          <a:prstGeom prst="rect">
            <a:avLst/>
          </a:prstGeom>
          <a:solidFill>
            <a:srgbClr val="B42E3E"/>
          </a:solidFill>
          <a:ln>
            <a:solidFill>
              <a:srgbClr val="B42E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solidFill>
                  <a:schemeClr val="bg1"/>
                </a:solidFill>
              </a:rPr>
              <a:t>開示　分析　行動</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ED2A98D0-F550-49E4-83E1-C1EF0DA642B5}"/>
              </a:ext>
            </a:extLst>
          </p:cNvPr>
          <p:cNvGraphicFramePr>
            <a:graphicFrameLocks noGrp="1"/>
          </p:cNvGraphicFramePr>
          <p:nvPr>
            <p:extLst>
              <p:ext uri="{D42A27DB-BD31-4B8C-83A1-F6EECF244321}">
                <p14:modId xmlns:p14="http://schemas.microsoft.com/office/powerpoint/2010/main" val="2037410789"/>
              </p:ext>
            </p:extLst>
          </p:nvPr>
        </p:nvGraphicFramePr>
        <p:xfrm>
          <a:off x="330752" y="515815"/>
          <a:ext cx="8325568" cy="4581640"/>
        </p:xfrm>
        <a:graphic>
          <a:graphicData uri="http://schemas.openxmlformats.org/drawingml/2006/table">
            <a:tbl>
              <a:tblPr firstRow="1" bandRow="1">
                <a:tableStyleId>{5C22544A-7EE6-4342-B048-85BDC9FD1C3A}</a:tableStyleId>
              </a:tblPr>
              <a:tblGrid>
                <a:gridCol w="1978464">
                  <a:extLst>
                    <a:ext uri="{9D8B030D-6E8A-4147-A177-3AD203B41FA5}">
                      <a16:colId xmlns:a16="http://schemas.microsoft.com/office/drawing/2014/main" val="726228429"/>
                    </a:ext>
                  </a:extLst>
                </a:gridCol>
                <a:gridCol w="1969706">
                  <a:extLst>
                    <a:ext uri="{9D8B030D-6E8A-4147-A177-3AD203B41FA5}">
                      <a16:colId xmlns:a16="http://schemas.microsoft.com/office/drawing/2014/main" val="2242356910"/>
                    </a:ext>
                  </a:extLst>
                </a:gridCol>
                <a:gridCol w="1652613">
                  <a:extLst>
                    <a:ext uri="{9D8B030D-6E8A-4147-A177-3AD203B41FA5}">
                      <a16:colId xmlns:a16="http://schemas.microsoft.com/office/drawing/2014/main" val="2171175533"/>
                    </a:ext>
                  </a:extLst>
                </a:gridCol>
                <a:gridCol w="2724785">
                  <a:extLst>
                    <a:ext uri="{9D8B030D-6E8A-4147-A177-3AD203B41FA5}">
                      <a16:colId xmlns:a16="http://schemas.microsoft.com/office/drawing/2014/main" val="2312546818"/>
                    </a:ext>
                  </a:extLst>
                </a:gridCol>
              </a:tblGrid>
              <a:tr h="340712">
                <a:tc>
                  <a:txBody>
                    <a:bodyPr/>
                    <a:lstStyle/>
                    <a:p>
                      <a:pPr algn="l"/>
                      <a:r>
                        <a:rPr lang="en-US" sz="1050" dirty="0"/>
                        <a:t>Dataset</a:t>
                      </a:r>
                    </a:p>
                  </a:txBody>
                  <a:tcPr/>
                </a:tc>
                <a:tc>
                  <a:txBody>
                    <a:bodyPr/>
                    <a:lstStyle/>
                    <a:p>
                      <a:pPr algn="ctr"/>
                      <a:r>
                        <a:rPr lang="en-US" sz="1050" dirty="0"/>
                        <a:t>Description</a:t>
                      </a:r>
                    </a:p>
                  </a:txBody>
                  <a:tcPr/>
                </a:tc>
                <a:tc>
                  <a:txBody>
                    <a:bodyPr/>
                    <a:lstStyle/>
                    <a:p>
                      <a:pPr algn="ctr"/>
                      <a:r>
                        <a:rPr lang="en-GB" sz="1050" dirty="0"/>
                        <a:t>Companies</a:t>
                      </a:r>
                      <a:endParaRPr lang="en-US" sz="1050" dirty="0"/>
                    </a:p>
                  </a:txBody>
                  <a:tcPr/>
                </a:tc>
                <a:tc>
                  <a:txBody>
                    <a:bodyPr/>
                    <a:lstStyle/>
                    <a:p>
                      <a:pPr algn="ctr"/>
                      <a:r>
                        <a:rPr lang="ja-JP" altLang="en-US" sz="1050" dirty="0"/>
                        <a:t>項目</a:t>
                      </a:r>
                      <a:endParaRPr lang="en-US" sz="1050" dirty="0"/>
                    </a:p>
                  </a:txBody>
                  <a:tcPr/>
                </a:tc>
                <a:extLst>
                  <a:ext uri="{0D108BD9-81ED-4DB2-BD59-A6C34878D82A}">
                    <a16:rowId xmlns:a16="http://schemas.microsoft.com/office/drawing/2014/main" val="2023910144"/>
                  </a:ext>
                </a:extLst>
              </a:tr>
              <a:tr h="867989">
                <a:tc>
                  <a:txBody>
                    <a:bodyPr/>
                    <a:lstStyle/>
                    <a:p>
                      <a:pPr algn="l"/>
                      <a:r>
                        <a:rPr lang="ja-JP" altLang="en-US" sz="1050" dirty="0"/>
                        <a:t>気候変動</a:t>
                      </a:r>
                      <a:endParaRPr lang="en-US" sz="1050" dirty="0"/>
                    </a:p>
                  </a:txBody>
                  <a:tcPr/>
                </a:tc>
                <a:tc>
                  <a:txBody>
                    <a:bodyPr/>
                    <a:lstStyle/>
                    <a:p>
                      <a:pPr algn="ctr"/>
                      <a:r>
                        <a:rPr lang="en-US" sz="1050" b="1" dirty="0"/>
                        <a:t>[</a:t>
                      </a:r>
                      <a:r>
                        <a:rPr lang="ja-JP" altLang="en-US" sz="1050" b="1" dirty="0"/>
                        <a:t>無料</a:t>
                      </a:r>
                      <a:r>
                        <a:rPr lang="en-US" sz="1050" b="1" dirty="0"/>
                        <a:t>]</a:t>
                      </a:r>
                    </a:p>
                    <a:p>
                      <a:pPr algn="ctr"/>
                      <a:r>
                        <a:rPr lang="en-US" altLang="ja-JP" sz="1050" b="1" dirty="0"/>
                        <a:t>2019</a:t>
                      </a:r>
                      <a:r>
                        <a:rPr lang="ja-JP" altLang="en-US" sz="1050" b="1" dirty="0"/>
                        <a:t>年の気候変動投資家要請質問書に回答した全ての企業の データにアクセス</a:t>
                      </a:r>
                      <a:endParaRPr lang="en-US" sz="105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dirty="0"/>
                        <a:t>2600</a:t>
                      </a:r>
                      <a:r>
                        <a:rPr lang="ja-JP" altLang="en-US" sz="1200" dirty="0"/>
                        <a:t>を超える企業</a:t>
                      </a:r>
                      <a:endParaRPr lang="en-US" sz="1200" dirty="0"/>
                    </a:p>
                    <a:p>
                      <a:pPr algn="ctr"/>
                      <a:endParaRPr lang="en-US" sz="1200" dirty="0"/>
                    </a:p>
                  </a:txBody>
                  <a:tcPr anchor="ctr"/>
                </a:tc>
                <a:tc>
                  <a:txBody>
                    <a:bodyPr/>
                    <a:lstStyle/>
                    <a:p>
                      <a:pPr algn="ctr"/>
                      <a:r>
                        <a:rPr lang="ja-JP" altLang="en-US" sz="1050" dirty="0"/>
                        <a:t>ガバナンス＆戦略</a:t>
                      </a:r>
                      <a:endParaRPr lang="en-GB" sz="1050" dirty="0"/>
                    </a:p>
                    <a:p>
                      <a:pPr algn="ctr"/>
                      <a:r>
                        <a:rPr lang="ja-JP" altLang="en-US" sz="1050" dirty="0"/>
                        <a:t>リスク＆機会</a:t>
                      </a:r>
                      <a:endParaRPr lang="en-GB" sz="1050" dirty="0"/>
                    </a:p>
                    <a:p>
                      <a:pPr algn="ctr"/>
                      <a:r>
                        <a:rPr lang="ja-JP" altLang="en-US" sz="1050" dirty="0"/>
                        <a:t>排出のマネジメント</a:t>
                      </a:r>
                      <a:endParaRPr lang="en-GB" sz="1050" dirty="0"/>
                    </a:p>
                    <a:p>
                      <a:pPr algn="ctr"/>
                      <a:r>
                        <a:rPr lang="ja-JP" altLang="en-US" sz="1050" dirty="0"/>
                        <a:t>ターゲット＆シナリオ分析</a:t>
                      </a:r>
                      <a:r>
                        <a:rPr lang="en-GB" sz="1050" dirty="0"/>
                        <a:t> </a:t>
                      </a:r>
                    </a:p>
                    <a:p>
                      <a:pPr algn="ctr"/>
                      <a:r>
                        <a:rPr lang="ja-JP" altLang="en-US" sz="1050" dirty="0"/>
                        <a:t>セクター別のモジュール</a:t>
                      </a:r>
                      <a:endParaRPr lang="en-US" sz="1050" dirty="0"/>
                    </a:p>
                  </a:txBody>
                  <a:tcPr/>
                </a:tc>
                <a:extLst>
                  <a:ext uri="{0D108BD9-81ED-4DB2-BD59-A6C34878D82A}">
                    <a16:rowId xmlns:a16="http://schemas.microsoft.com/office/drawing/2014/main" val="4149724597"/>
                  </a:ext>
                </a:extLst>
              </a:tr>
              <a:tr h="854112">
                <a:tc>
                  <a:txBody>
                    <a:bodyPr/>
                    <a:lstStyle/>
                    <a:p>
                      <a:pPr algn="l"/>
                      <a:r>
                        <a:rPr lang="ja-JP" altLang="en-US" sz="1050" dirty="0"/>
                        <a:t>水</a:t>
                      </a:r>
                      <a:endParaRPr lang="en-US" sz="105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050" b="1" dirty="0"/>
                        <a:t>[</a:t>
                      </a:r>
                      <a:r>
                        <a:rPr lang="ja-JP" altLang="en-US" sz="1050" b="1" dirty="0"/>
                        <a:t>無料</a:t>
                      </a:r>
                      <a:r>
                        <a:rPr lang="en-US" sz="1050" b="1" dirty="0"/>
                        <a:t>] </a:t>
                      </a:r>
                    </a:p>
                    <a:p>
                      <a:pPr marL="0" marR="0" lvl="0" indent="0" algn="ctr" defTabSz="685800" rtl="0" eaLnBrk="1" fontAlgn="auto" latinLnBrk="0" hangingPunct="1">
                        <a:lnSpc>
                          <a:spcPct val="100000"/>
                        </a:lnSpc>
                        <a:spcBef>
                          <a:spcPts val="0"/>
                        </a:spcBef>
                        <a:spcAft>
                          <a:spcPts val="0"/>
                        </a:spcAft>
                        <a:buClrTx/>
                        <a:buSzTx/>
                        <a:buFontTx/>
                        <a:buNone/>
                        <a:tabLst/>
                        <a:defRPr/>
                      </a:pPr>
                      <a:r>
                        <a:rPr lang="en-US" altLang="ja-JP" sz="1050" dirty="0"/>
                        <a:t>2019</a:t>
                      </a:r>
                      <a:r>
                        <a:rPr lang="ja-JP" altLang="en-US" sz="1050" dirty="0"/>
                        <a:t>年に水の質問書に回答した全ての企業のデータにアクセス</a:t>
                      </a:r>
                      <a:endParaRPr lang="en-US" sz="1050" dirty="0"/>
                    </a:p>
                  </a:txBody>
                  <a:tcPr/>
                </a:tc>
                <a:tc>
                  <a:txBody>
                    <a:bodyPr/>
                    <a:lstStyle/>
                    <a:p>
                      <a:pPr algn="ctr"/>
                      <a:r>
                        <a:rPr lang="en-GB" sz="1200" dirty="0"/>
                        <a:t>800</a:t>
                      </a:r>
                      <a:r>
                        <a:rPr lang="ja-JP" altLang="en-US" sz="1200" dirty="0"/>
                        <a:t>を超える企業</a:t>
                      </a:r>
                      <a:endParaRPr lang="en-US" sz="1200" dirty="0"/>
                    </a:p>
                  </a:txBody>
                  <a:tcPr anchor="ctr"/>
                </a:tc>
                <a:tc>
                  <a:txBody>
                    <a:bodyPr/>
                    <a:lstStyle/>
                    <a:p>
                      <a:pPr algn="ctr"/>
                      <a:r>
                        <a:rPr lang="ja-JP" altLang="en-US" sz="1050" dirty="0"/>
                        <a:t>ガバナンス＆戦略</a:t>
                      </a:r>
                      <a:endParaRPr lang="en-GB" altLang="ja-JP" sz="1050" dirty="0"/>
                    </a:p>
                    <a:p>
                      <a:pPr algn="ctr"/>
                      <a:r>
                        <a:rPr lang="ja-JP" altLang="en-US" sz="1050" dirty="0"/>
                        <a:t>リスク＆機会</a:t>
                      </a:r>
                      <a:endParaRPr lang="en-GB" altLang="ja-JP" sz="1050" dirty="0"/>
                    </a:p>
                    <a:p>
                      <a:pPr algn="ctr"/>
                      <a:r>
                        <a:rPr lang="ja-JP" altLang="en-US" sz="1050" dirty="0"/>
                        <a:t>水の排出＆取水メトリクス</a:t>
                      </a:r>
                      <a:endParaRPr lang="en-GB" sz="1050" dirty="0"/>
                    </a:p>
                    <a:p>
                      <a:pPr algn="ctr"/>
                      <a:r>
                        <a:rPr lang="en-GB" sz="1050" dirty="0"/>
                        <a:t>Basin-level </a:t>
                      </a:r>
                      <a:r>
                        <a:rPr lang="ja-JP" altLang="en-US" sz="1050" dirty="0"/>
                        <a:t>（流域）のターゲット</a:t>
                      </a:r>
                      <a:endParaRPr lang="en-GB" sz="1050" dirty="0"/>
                    </a:p>
                  </a:txBody>
                  <a:tcPr/>
                </a:tc>
                <a:extLst>
                  <a:ext uri="{0D108BD9-81ED-4DB2-BD59-A6C34878D82A}">
                    <a16:rowId xmlns:a16="http://schemas.microsoft.com/office/drawing/2014/main" val="152349208"/>
                  </a:ext>
                </a:extLst>
              </a:tr>
              <a:tr h="867989">
                <a:tc>
                  <a:txBody>
                    <a:bodyPr/>
                    <a:lstStyle/>
                    <a:p>
                      <a:pPr algn="l"/>
                      <a:r>
                        <a:rPr lang="ja-JP" altLang="en-US" sz="1050" dirty="0"/>
                        <a:t>森林</a:t>
                      </a:r>
                      <a:endParaRPr lang="en-US" sz="105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050" b="1" dirty="0"/>
                        <a:t>[</a:t>
                      </a:r>
                      <a:r>
                        <a:rPr lang="ja-JP" altLang="en-US" sz="1050" b="1" dirty="0"/>
                        <a:t>無料</a:t>
                      </a:r>
                      <a:r>
                        <a:rPr lang="en-US" sz="1050" b="1" dirty="0"/>
                        <a:t>]</a:t>
                      </a:r>
                    </a:p>
                    <a:p>
                      <a:pPr marL="0" marR="0" lvl="0" indent="0" algn="ctr" defTabSz="685800" rtl="0" eaLnBrk="1" fontAlgn="auto" latinLnBrk="0" hangingPunct="1">
                        <a:lnSpc>
                          <a:spcPct val="100000"/>
                        </a:lnSpc>
                        <a:spcBef>
                          <a:spcPts val="0"/>
                        </a:spcBef>
                        <a:spcAft>
                          <a:spcPts val="0"/>
                        </a:spcAft>
                        <a:buClrTx/>
                        <a:buSzTx/>
                        <a:buFontTx/>
                        <a:buNone/>
                        <a:tabLst/>
                        <a:defRPr/>
                      </a:pPr>
                      <a:r>
                        <a:rPr lang="en-US" sz="1050" b="1" dirty="0"/>
                        <a:t> </a:t>
                      </a:r>
                      <a:r>
                        <a:rPr lang="en-US" altLang="ja-JP" sz="1050" dirty="0"/>
                        <a:t>2019</a:t>
                      </a:r>
                      <a:r>
                        <a:rPr lang="ja-JP" altLang="en-US" sz="1050" dirty="0"/>
                        <a:t>年に森林の質問書に回答した全ての企業のデータにアクセス</a:t>
                      </a:r>
                      <a:endParaRPr lang="en-US" altLang="ja-JP" sz="1050" dirty="0"/>
                    </a:p>
                    <a:p>
                      <a:pPr algn="ctr"/>
                      <a:endParaRPr lang="en-US" sz="1050" dirty="0"/>
                    </a:p>
                  </a:txBody>
                  <a:tcPr/>
                </a:tc>
                <a:tc>
                  <a:txBody>
                    <a:bodyPr/>
                    <a:lstStyle/>
                    <a:p>
                      <a:pPr algn="ctr"/>
                      <a:r>
                        <a:rPr lang="en-GB" sz="1200" dirty="0"/>
                        <a:t>300</a:t>
                      </a:r>
                      <a:r>
                        <a:rPr lang="ja-JP" altLang="en-US" sz="1200" dirty="0"/>
                        <a:t>を超える企業</a:t>
                      </a:r>
                      <a:endParaRPr lang="en-US" sz="1200" dirty="0"/>
                    </a:p>
                  </a:txBody>
                  <a:tcPr anchor="ctr"/>
                </a:tc>
                <a:tc>
                  <a:txBody>
                    <a:bodyPr/>
                    <a:lstStyle/>
                    <a:p>
                      <a:pPr algn="ctr"/>
                      <a:r>
                        <a:rPr lang="ja-JP" altLang="en-US" sz="1050" dirty="0"/>
                        <a:t>ガバナンス＆戦略</a:t>
                      </a:r>
                    </a:p>
                    <a:p>
                      <a:pPr algn="ctr"/>
                      <a:r>
                        <a:rPr lang="ja-JP" altLang="en-US" sz="1050" dirty="0"/>
                        <a:t>リスク＆機会</a:t>
                      </a:r>
                    </a:p>
                    <a:p>
                      <a:pPr algn="ctr"/>
                      <a:r>
                        <a:rPr lang="ja-JP" altLang="en-US" sz="1050" dirty="0"/>
                        <a:t>コモディティベースのデータ（パーム油、大豆、木材、牛）</a:t>
                      </a:r>
                      <a:r>
                        <a:rPr lang="en-GB" sz="1050" dirty="0"/>
                        <a:t> </a:t>
                      </a:r>
                    </a:p>
                  </a:txBody>
                  <a:tcPr/>
                </a:tc>
                <a:extLst>
                  <a:ext uri="{0D108BD9-81ED-4DB2-BD59-A6C34878D82A}">
                    <a16:rowId xmlns:a16="http://schemas.microsoft.com/office/drawing/2014/main" val="3011263128"/>
                  </a:ext>
                </a:extLst>
              </a:tr>
              <a:tr h="867989">
                <a:tc>
                  <a:txBody>
                    <a:bodyPr/>
                    <a:lstStyle/>
                    <a:p>
                      <a:pPr algn="l"/>
                      <a:r>
                        <a:rPr lang="en-US" altLang="ja-JP" sz="1050" dirty="0"/>
                        <a:t>GHG</a:t>
                      </a:r>
                      <a:r>
                        <a:rPr lang="ja-JP" altLang="en-US" sz="1050" dirty="0"/>
                        <a:t>排出データセット</a:t>
                      </a:r>
                      <a:endParaRPr lang="en-US" altLang="ja-JP" sz="1050" dirty="0"/>
                    </a:p>
                    <a:p>
                      <a:pPr algn="l"/>
                      <a:r>
                        <a:rPr lang="ja-JP" altLang="en-US" sz="1050" dirty="0"/>
                        <a:t>（フルバージョン）</a:t>
                      </a:r>
                      <a:endParaRPr lang="en-US" sz="1050" dirty="0"/>
                    </a:p>
                  </a:txBody>
                  <a:tcPr/>
                </a:tc>
                <a:tc>
                  <a:txBody>
                    <a:bodyPr/>
                    <a:lstStyle/>
                    <a:p>
                      <a:pPr algn="ctr"/>
                      <a:r>
                        <a:rPr lang="en-US" sz="1050" b="1" dirty="0"/>
                        <a:t>[</a:t>
                      </a:r>
                      <a:r>
                        <a:rPr lang="ja-JP" altLang="en-US" sz="1050" b="1" dirty="0"/>
                        <a:t>有料</a:t>
                      </a:r>
                      <a:r>
                        <a:rPr lang="en-US" sz="1050" b="1"/>
                        <a:t>] </a:t>
                      </a:r>
                    </a:p>
                    <a:p>
                      <a:pPr algn="ctr"/>
                      <a:r>
                        <a:rPr lang="en-US" altLang="ja-JP" sz="1050"/>
                        <a:t>MSCI </a:t>
                      </a:r>
                      <a:r>
                        <a:rPr lang="en-US" altLang="ja-JP" sz="1050" dirty="0"/>
                        <a:t>ACWI</a:t>
                      </a:r>
                      <a:r>
                        <a:rPr lang="ja-JP" altLang="en-US" sz="1050" dirty="0"/>
                        <a:t>および高排出企業が含まれる</a:t>
                      </a:r>
                      <a:r>
                        <a:rPr lang="en-US" altLang="ja-JP" sz="1050" dirty="0"/>
                        <a:t>5500</a:t>
                      </a:r>
                      <a:r>
                        <a:rPr lang="ja-JP" altLang="en-US" sz="1050" dirty="0"/>
                        <a:t>社以上の企業のモデル化されたスコープ</a:t>
                      </a:r>
                      <a:r>
                        <a:rPr lang="en-US" altLang="ja-JP" sz="1050" dirty="0"/>
                        <a:t>1</a:t>
                      </a:r>
                      <a:r>
                        <a:rPr lang="ja-JP" altLang="en-US" sz="1050" dirty="0"/>
                        <a:t>、</a:t>
                      </a:r>
                      <a:r>
                        <a:rPr lang="en-US" altLang="ja-JP" sz="1050" dirty="0"/>
                        <a:t>2</a:t>
                      </a:r>
                      <a:r>
                        <a:rPr lang="ja-JP" altLang="en-US" sz="1050" dirty="0"/>
                        <a:t>、</a:t>
                      </a:r>
                      <a:r>
                        <a:rPr lang="en-US" altLang="ja-JP" sz="1050" dirty="0"/>
                        <a:t>3</a:t>
                      </a:r>
                      <a:r>
                        <a:rPr lang="ja-JP" altLang="en-US" sz="1050" dirty="0"/>
                        <a:t>の排出量データセット</a:t>
                      </a:r>
                      <a:endParaRPr lang="en-US" sz="1050" dirty="0"/>
                    </a:p>
                  </a:txBody>
                  <a:tcPr/>
                </a:tc>
                <a:tc>
                  <a:txBody>
                    <a:bodyPr/>
                    <a:lstStyle/>
                    <a:p>
                      <a:pPr algn="ctr"/>
                      <a:r>
                        <a:rPr lang="en-GB" sz="1200" dirty="0"/>
                        <a:t>5700</a:t>
                      </a:r>
                      <a:r>
                        <a:rPr lang="ja-JP" altLang="en-US" sz="1200" dirty="0"/>
                        <a:t>を超える企業</a:t>
                      </a:r>
                      <a:endParaRPr lang="en-US" sz="1200" dirty="0"/>
                    </a:p>
                  </a:txBody>
                  <a:tcPr anchor="ctr"/>
                </a:tc>
                <a:tc>
                  <a:txBody>
                    <a:bodyPr/>
                    <a:lstStyle/>
                    <a:p>
                      <a:pPr algn="ctr"/>
                      <a:r>
                        <a:rPr lang="ja-JP" altLang="en-US" sz="1050" dirty="0"/>
                        <a:t>スコープ</a:t>
                      </a:r>
                      <a:r>
                        <a:rPr lang="en-GB" sz="1050" dirty="0"/>
                        <a:t> 1,2,3</a:t>
                      </a:r>
                    </a:p>
                    <a:p>
                      <a:pPr algn="ctr"/>
                      <a:r>
                        <a:rPr lang="ja-JP" altLang="en-US" sz="1050" dirty="0"/>
                        <a:t>企業の排出強度</a:t>
                      </a:r>
                      <a:r>
                        <a:rPr lang="en-GB" sz="1050" dirty="0"/>
                        <a:t> </a:t>
                      </a:r>
                      <a:r>
                        <a:rPr lang="ja-JP" altLang="en-US" sz="1050" dirty="0"/>
                        <a:t>（</a:t>
                      </a:r>
                      <a:r>
                        <a:rPr lang="en-GB" sz="1050" dirty="0"/>
                        <a:t>Emissions Intensities</a:t>
                      </a:r>
                      <a:r>
                        <a:rPr lang="ja-JP" altLang="en-US" sz="1050" dirty="0"/>
                        <a:t>）</a:t>
                      </a:r>
                      <a:endParaRPr lang="en-GB" sz="1050" dirty="0"/>
                    </a:p>
                    <a:p>
                      <a:pPr algn="ctr"/>
                      <a:r>
                        <a:rPr lang="ja-JP" altLang="en-US" sz="1050" dirty="0"/>
                        <a:t>モデル推計と報告ベースの排出量</a:t>
                      </a:r>
                      <a:endParaRPr lang="en-US" sz="1050" dirty="0"/>
                    </a:p>
                  </a:txBody>
                  <a:tcPr/>
                </a:tc>
                <a:extLst>
                  <a:ext uri="{0D108BD9-81ED-4DB2-BD59-A6C34878D82A}">
                    <a16:rowId xmlns:a16="http://schemas.microsoft.com/office/drawing/2014/main" val="2648064040"/>
                  </a:ext>
                </a:extLst>
              </a:tr>
              <a:tr h="712196">
                <a:tc>
                  <a:txBody>
                    <a:bodyPr/>
                    <a:lstStyle/>
                    <a:p>
                      <a:pPr algn="l"/>
                      <a:r>
                        <a:rPr lang="en-US" altLang="ja-JP" sz="1050" dirty="0"/>
                        <a:t>CDP</a:t>
                      </a:r>
                      <a:r>
                        <a:rPr lang="ja-JP" altLang="en-US" sz="1050" dirty="0"/>
                        <a:t>気温上昇スコアデータセット</a:t>
                      </a:r>
                      <a:endParaRPr lang="en-US" sz="1050" dirty="0"/>
                    </a:p>
                  </a:txBody>
                  <a:tcPr/>
                </a:tc>
                <a:tc>
                  <a:txBody>
                    <a:bodyPr/>
                    <a:lstStyle/>
                    <a:p>
                      <a:pPr algn="ctr"/>
                      <a:r>
                        <a:rPr lang="en-US" sz="1050" b="1" dirty="0"/>
                        <a:t>[</a:t>
                      </a:r>
                      <a:r>
                        <a:rPr lang="ja-JP" altLang="en-US" sz="1050" b="1" dirty="0"/>
                        <a:t>有料</a:t>
                      </a:r>
                      <a:r>
                        <a:rPr lang="en-US" sz="1050" b="1" dirty="0"/>
                        <a:t>] </a:t>
                      </a:r>
                    </a:p>
                    <a:p>
                      <a:pPr algn="ctr"/>
                      <a:r>
                        <a:rPr lang="ja-JP" altLang="en-US" sz="1050" dirty="0"/>
                        <a:t>気温上昇スコアと</a:t>
                      </a:r>
                      <a:endParaRPr lang="en-US" altLang="ja-JP" sz="1050" dirty="0"/>
                    </a:p>
                    <a:p>
                      <a:pPr algn="ctr"/>
                      <a:r>
                        <a:rPr lang="ja-JP" altLang="en-US" sz="1050" dirty="0"/>
                        <a:t>排出量を含むデータセット</a:t>
                      </a:r>
                      <a:endParaRPr lang="en-US" sz="1050" dirty="0"/>
                    </a:p>
                  </a:txBody>
                  <a:tcPr/>
                </a:tc>
                <a:tc>
                  <a:txBody>
                    <a:bodyPr/>
                    <a:lstStyle/>
                    <a:p>
                      <a:pPr algn="ctr"/>
                      <a:r>
                        <a:rPr lang="en-US" altLang="ja-JP" sz="1200" dirty="0"/>
                        <a:t>2850</a:t>
                      </a:r>
                      <a:r>
                        <a:rPr lang="ja-JP" altLang="en-US" sz="1200" dirty="0"/>
                        <a:t>社</a:t>
                      </a:r>
                      <a:endParaRPr lang="en-US" sz="1050" dirty="0"/>
                    </a:p>
                  </a:txBody>
                  <a:tcPr anchor="ctr"/>
                </a:tc>
                <a:tc>
                  <a:txBody>
                    <a:bodyPr/>
                    <a:lstStyle/>
                    <a:p>
                      <a:pPr algn="ctr"/>
                      <a:r>
                        <a:rPr lang="ja-JP" altLang="en-US" sz="1050" dirty="0"/>
                        <a:t>スコープ毎</a:t>
                      </a:r>
                      <a:r>
                        <a:rPr lang="en-US" altLang="ja-JP" sz="1050" dirty="0"/>
                        <a:t>(</a:t>
                      </a:r>
                      <a:r>
                        <a:rPr lang="ja-JP" altLang="en-US" sz="1050" dirty="0"/>
                        <a:t>スコープ</a:t>
                      </a:r>
                      <a:r>
                        <a:rPr lang="en-US" altLang="ja-JP" sz="1050" dirty="0"/>
                        <a:t>1+2</a:t>
                      </a:r>
                      <a:r>
                        <a:rPr lang="ja-JP" altLang="en-US" sz="1050" dirty="0"/>
                        <a:t>とスコープ</a:t>
                      </a:r>
                      <a:r>
                        <a:rPr lang="en-US" altLang="ja-JP" sz="1050" dirty="0"/>
                        <a:t>1+2+3)</a:t>
                      </a:r>
                    </a:p>
                    <a:p>
                      <a:pPr algn="ctr"/>
                      <a:r>
                        <a:rPr lang="ja-JP" altLang="en-US" sz="1050" dirty="0"/>
                        <a:t>気温上昇スコアと</a:t>
                      </a:r>
                    </a:p>
                    <a:p>
                      <a:pPr algn="ctr"/>
                      <a:r>
                        <a:rPr lang="ja-JP" altLang="en-US" sz="1050" dirty="0"/>
                        <a:t>時間軸を含む</a:t>
                      </a:r>
                      <a:endParaRPr lang="en-US" sz="1050" dirty="0"/>
                    </a:p>
                  </a:txBody>
                  <a:tcPr/>
                </a:tc>
                <a:extLst>
                  <a:ext uri="{0D108BD9-81ED-4DB2-BD59-A6C34878D82A}">
                    <a16:rowId xmlns:a16="http://schemas.microsoft.com/office/drawing/2014/main" val="796444997"/>
                  </a:ext>
                </a:extLst>
              </a:tr>
            </a:tbl>
          </a:graphicData>
        </a:graphic>
      </p:graphicFrame>
      <p:sp>
        <p:nvSpPr>
          <p:cNvPr id="3" name="Title 2">
            <a:extLst>
              <a:ext uri="{FF2B5EF4-FFF2-40B4-BE49-F238E27FC236}">
                <a16:creationId xmlns:a16="http://schemas.microsoft.com/office/drawing/2014/main" id="{83D1144F-212D-4D37-9B89-3F663C59A5D0}"/>
              </a:ext>
            </a:extLst>
          </p:cNvPr>
          <p:cNvSpPr>
            <a:spLocks noGrp="1"/>
          </p:cNvSpPr>
          <p:nvPr>
            <p:ph type="title"/>
          </p:nvPr>
        </p:nvSpPr>
        <p:spPr>
          <a:xfrm>
            <a:off x="487680" y="181951"/>
            <a:ext cx="9052145" cy="333864"/>
          </a:xfrm>
        </p:spPr>
        <p:txBody>
          <a:bodyPr/>
          <a:lstStyle/>
          <a:p>
            <a:r>
              <a:rPr lang="ja-JP" altLang="en-US" sz="1800" b="0" dirty="0">
                <a:latin typeface="Meiryo UI" panose="020B0604030504040204" pitchFamily="50" charset="-128"/>
                <a:ea typeface="Meiryo UI" panose="020B0604030504040204" pitchFamily="50" charset="-128"/>
              </a:rPr>
              <a:t>（参考）</a:t>
            </a:r>
            <a:r>
              <a:rPr lang="ja-JP" altLang="en-US" sz="1800" dirty="0">
                <a:latin typeface="Meiryo UI" panose="020B0604030504040204" pitchFamily="50" charset="-128"/>
                <a:ea typeface="Meiryo UI" panose="020B0604030504040204" pitchFamily="50" charset="-128"/>
              </a:rPr>
              <a:t>署名機関が利用可能な代表的なデータ</a:t>
            </a:r>
            <a:r>
              <a:rPr lang="en-US" sz="1800" dirty="0">
                <a:latin typeface="Meiryo UI" panose="020B0604030504040204" pitchFamily="50" charset="-128"/>
                <a:ea typeface="Meiryo UI" panose="020B0604030504040204" pitchFamily="50" charset="-128"/>
              </a:rPr>
              <a:t>: </a:t>
            </a:r>
            <a:r>
              <a:rPr lang="ja-JP" altLang="en-US" sz="1800" b="0" dirty="0">
                <a:latin typeface="Meiryo UI" panose="020B0604030504040204" pitchFamily="50" charset="-128"/>
                <a:ea typeface="Meiryo UI" panose="020B0604030504040204" pitchFamily="50" charset="-128"/>
              </a:rPr>
              <a:t>無料と有料</a:t>
            </a:r>
            <a:endParaRPr lang="en-US" sz="1800" b="0" dirty="0">
              <a:latin typeface="Meiryo UI" panose="020B0604030504040204" pitchFamily="50" charset="-128"/>
              <a:ea typeface="Meiryo UI" panose="020B0604030504040204" pitchFamily="50" charset="-128"/>
            </a:endParaRPr>
          </a:p>
        </p:txBody>
      </p:sp>
      <p:sp>
        <p:nvSpPr>
          <p:cNvPr id="48" name="Slide Number Placeholder 4">
            <a:extLst>
              <a:ext uri="{FF2B5EF4-FFF2-40B4-BE49-F238E27FC236}">
                <a16:creationId xmlns:a16="http://schemas.microsoft.com/office/drawing/2014/main" id="{D266EE53-28E5-4346-995A-5705CF74570C}"/>
              </a:ext>
            </a:extLst>
          </p:cNvPr>
          <p:cNvSpPr txBox="1">
            <a:spLocks/>
          </p:cNvSpPr>
          <p:nvPr/>
        </p:nvSpPr>
        <p:spPr>
          <a:xfrm>
            <a:off x="149244" y="4755789"/>
            <a:ext cx="639896" cy="270097"/>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A7E3AA6-5088-D944-AC75-93D07D6D345B}" type="slidenum">
              <a:rPr lang="en-US" sz="900">
                <a:solidFill>
                  <a:schemeClr val="bg1">
                    <a:lumMod val="50000"/>
                  </a:schemeClr>
                </a:solidFill>
              </a:rPr>
              <a:pPr/>
              <a:t>10</a:t>
            </a:fld>
            <a:endParaRPr lang="en-US" sz="900">
              <a:solidFill>
                <a:schemeClr val="bg1">
                  <a:lumMod val="50000"/>
                </a:schemeClr>
              </a:solidFill>
            </a:endParaRPr>
          </a:p>
        </p:txBody>
      </p:sp>
      <p:pic>
        <p:nvPicPr>
          <p:cNvPr id="50" name="Picture 49" descr="forests.png">
            <a:extLst>
              <a:ext uri="{FF2B5EF4-FFF2-40B4-BE49-F238E27FC236}">
                <a16:creationId xmlns:a16="http://schemas.microsoft.com/office/drawing/2014/main" id="{9B15225A-B508-4FA5-8AC8-31F87275CE6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0500" y="2754663"/>
            <a:ext cx="544824" cy="512085"/>
          </a:xfrm>
          <a:prstGeom prst="rect">
            <a:avLst/>
          </a:prstGeom>
        </p:spPr>
      </p:pic>
      <p:pic>
        <p:nvPicPr>
          <p:cNvPr id="56" name="Picture 55" descr="water.png">
            <a:extLst>
              <a:ext uri="{FF2B5EF4-FFF2-40B4-BE49-F238E27FC236}">
                <a16:creationId xmlns:a16="http://schemas.microsoft.com/office/drawing/2014/main" id="{89EDC277-7B88-4E34-990D-1195082E4F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8642" y="1931291"/>
            <a:ext cx="728540" cy="333864"/>
          </a:xfrm>
          <a:prstGeom prst="rect">
            <a:avLst/>
          </a:prstGeom>
        </p:spPr>
      </p:pic>
      <p:pic>
        <p:nvPicPr>
          <p:cNvPr id="62" name="Picture 61" descr="climate.png">
            <a:extLst>
              <a:ext uri="{FF2B5EF4-FFF2-40B4-BE49-F238E27FC236}">
                <a16:creationId xmlns:a16="http://schemas.microsoft.com/office/drawing/2014/main" id="{29E3EA5C-2CA6-414B-8154-28FF39857A0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3215" y="1018808"/>
            <a:ext cx="459394" cy="512085"/>
          </a:xfrm>
          <a:prstGeom prst="rect">
            <a:avLst/>
          </a:prstGeom>
        </p:spPr>
      </p:pic>
      <p:cxnSp>
        <p:nvCxnSpPr>
          <p:cNvPr id="5" name="直線コネクタ 4">
            <a:extLst>
              <a:ext uri="{FF2B5EF4-FFF2-40B4-BE49-F238E27FC236}">
                <a16:creationId xmlns:a16="http://schemas.microsoft.com/office/drawing/2014/main" id="{A57DA1AF-DFEF-4AE1-BEEC-113CCC2F3CC6}"/>
              </a:ext>
            </a:extLst>
          </p:cNvPr>
          <p:cNvCxnSpPr/>
          <p:nvPr/>
        </p:nvCxnSpPr>
        <p:spPr>
          <a:xfrm>
            <a:off x="330752" y="3473845"/>
            <a:ext cx="8325568" cy="30626"/>
          </a:xfrm>
          <a:prstGeom prst="line">
            <a:avLst/>
          </a:prstGeom>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398656597"/>
      </p:ext>
    </p:extLst>
  </p:cSld>
  <p:clrMapOvr>
    <a:masterClrMapping/>
  </p:clrMapOvr>
  <mc:AlternateContent xmlns:mc="http://schemas.openxmlformats.org/markup-compatibility/2006" xmlns:p14="http://schemas.microsoft.com/office/powerpoint/2010/main">
    <mc:Choice Requires="p14">
      <p:transition spd="slow" p14:dur="2000" advTm="23825"/>
    </mc:Choice>
    <mc:Fallback xmlns="">
      <p:transition spd="slow" advTm="23825"/>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5B6F0EA-B168-4AA6-ABC0-B4A20D1E86B6}"/>
              </a:ext>
            </a:extLst>
          </p:cNvPr>
          <p:cNvSpPr>
            <a:spLocks noGrp="1"/>
          </p:cNvSpPr>
          <p:nvPr>
            <p:ph type="title"/>
          </p:nvPr>
        </p:nvSpPr>
        <p:spPr>
          <a:xfrm>
            <a:off x="337146" y="396274"/>
            <a:ext cx="3512955" cy="333864"/>
          </a:xfrm>
        </p:spPr>
        <p:txBody>
          <a:bodyPr>
            <a:normAutofit fontScale="90000"/>
          </a:bodyPr>
          <a:lstStyle/>
          <a:p>
            <a:r>
              <a:rPr lang="en-US" altLang="ja-JP" sz="2250" dirty="0">
                <a:latin typeface="Meiryo UI" panose="020B0604030504040204" pitchFamily="50" charset="-128"/>
                <a:ea typeface="Meiryo UI" panose="020B0604030504040204" pitchFamily="50" charset="-128"/>
              </a:rPr>
              <a:t>CDP</a:t>
            </a:r>
            <a:r>
              <a:rPr lang="ja-JP" altLang="en-US" sz="2250" dirty="0">
                <a:latin typeface="Meiryo UI" panose="020B0604030504040204" pitchFamily="50" charset="-128"/>
                <a:ea typeface="Meiryo UI" panose="020B0604030504040204" pitchFamily="50" charset="-128"/>
              </a:rPr>
              <a:t>の署名機関向けリソース　１</a:t>
            </a:r>
            <a:endParaRPr lang="en-HK" sz="2250" dirty="0">
              <a:latin typeface="Meiryo UI" panose="020B0604030504040204" pitchFamily="50" charset="-128"/>
              <a:ea typeface="Meiryo UI" panose="020B0604030504040204" pitchFamily="50" charset="-128"/>
            </a:endParaRPr>
          </a:p>
        </p:txBody>
      </p:sp>
      <p:pic>
        <p:nvPicPr>
          <p:cNvPr id="1026" name="Picture 2" descr="Image result for Climetrics">
            <a:extLst>
              <a:ext uri="{FF2B5EF4-FFF2-40B4-BE49-F238E27FC236}">
                <a16:creationId xmlns:a16="http://schemas.microsoft.com/office/drawing/2014/main" id="{139A56C9-5000-4324-91CF-7B69BDDC2D3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5634" y="1718598"/>
            <a:ext cx="1665384" cy="55227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7DAF49BA-09C7-4689-967B-3BA0C98E173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061" y="1436453"/>
            <a:ext cx="1077214" cy="1077214"/>
          </a:xfrm>
          <a:prstGeom prst="rect">
            <a:avLst/>
          </a:prstGeom>
        </p:spPr>
      </p:pic>
      <p:sp>
        <p:nvSpPr>
          <p:cNvPr id="12" name="Text Placeholder 3">
            <a:extLst>
              <a:ext uri="{FF2B5EF4-FFF2-40B4-BE49-F238E27FC236}">
                <a16:creationId xmlns:a16="http://schemas.microsoft.com/office/drawing/2014/main" id="{AA378B96-849E-4ABF-AE8A-37C98BD17062}"/>
              </a:ext>
            </a:extLst>
          </p:cNvPr>
          <p:cNvSpPr>
            <a:spLocks noGrp="1"/>
          </p:cNvSpPr>
          <p:nvPr>
            <p:ph type="body" sz="quarter" idx="13"/>
          </p:nvPr>
        </p:nvSpPr>
        <p:spPr>
          <a:xfrm>
            <a:off x="451831" y="2855478"/>
            <a:ext cx="1474150" cy="1749572"/>
          </a:xfrm>
        </p:spPr>
        <p:txBody>
          <a:bodyPr>
            <a:noAutofit/>
          </a:bodyPr>
          <a:lstStyle/>
          <a:p>
            <a:pPr>
              <a:lnSpc>
                <a:spcPct val="100000"/>
              </a:lnSpc>
            </a:pPr>
            <a:r>
              <a:rPr lang="en-US" altLang="ja-JP" sz="1050" dirty="0">
                <a:latin typeface="+mn-ea"/>
                <a:ea typeface="+mn-ea"/>
              </a:rPr>
              <a:t>5400</a:t>
            </a:r>
            <a:r>
              <a:rPr lang="ja-JP" altLang="en-US" sz="1050" dirty="0">
                <a:latin typeface="+mn-ea"/>
                <a:ea typeface="+mn-ea"/>
              </a:rPr>
              <a:t>社を超える企業のモデル化されたスコープ</a:t>
            </a:r>
            <a:r>
              <a:rPr lang="en-US" altLang="ja-JP" sz="1050" dirty="0">
                <a:latin typeface="+mn-ea"/>
                <a:ea typeface="+mn-ea"/>
              </a:rPr>
              <a:t>1</a:t>
            </a:r>
            <a:r>
              <a:rPr lang="ja-JP" altLang="en-US" sz="1050" dirty="0">
                <a:latin typeface="+mn-ea"/>
                <a:ea typeface="+mn-ea"/>
              </a:rPr>
              <a:t>、</a:t>
            </a:r>
            <a:r>
              <a:rPr lang="en-US" altLang="ja-JP" sz="1050" dirty="0">
                <a:latin typeface="+mn-ea"/>
                <a:ea typeface="+mn-ea"/>
              </a:rPr>
              <a:t>2</a:t>
            </a:r>
            <a:r>
              <a:rPr lang="ja-JP" altLang="en-US" sz="1050" dirty="0">
                <a:latin typeface="+mn-ea"/>
                <a:ea typeface="+mn-ea"/>
              </a:rPr>
              <a:t>、</a:t>
            </a:r>
            <a:r>
              <a:rPr lang="en-US" altLang="ja-JP" sz="1050" dirty="0">
                <a:latin typeface="+mn-ea"/>
                <a:ea typeface="+mn-ea"/>
              </a:rPr>
              <a:t>3</a:t>
            </a:r>
            <a:r>
              <a:rPr lang="ja-JP" altLang="en-US" sz="1050" dirty="0">
                <a:latin typeface="+mn-ea"/>
                <a:ea typeface="+mn-ea"/>
              </a:rPr>
              <a:t>の排出量データセット</a:t>
            </a:r>
            <a:endParaRPr lang="en-US" altLang="ja-JP" sz="1050" dirty="0">
              <a:latin typeface="+mn-ea"/>
              <a:ea typeface="+mn-ea"/>
            </a:endParaRPr>
          </a:p>
          <a:p>
            <a:pPr>
              <a:lnSpc>
                <a:spcPct val="100000"/>
              </a:lnSpc>
            </a:pPr>
            <a:endParaRPr lang="en-US" altLang="ja-JP" sz="1050" dirty="0">
              <a:latin typeface="+mn-ea"/>
              <a:ea typeface="+mn-ea"/>
            </a:endParaRPr>
          </a:p>
          <a:p>
            <a:pPr>
              <a:lnSpc>
                <a:spcPct val="100000"/>
              </a:lnSpc>
            </a:pPr>
            <a:r>
              <a:rPr lang="ja-JP" altLang="en-US" sz="1050" dirty="0">
                <a:latin typeface="+mn-ea"/>
                <a:ea typeface="+mn-ea"/>
              </a:rPr>
              <a:t>データセットと方法論の詳細については、こちらをご参照下さい。</a:t>
            </a:r>
            <a:r>
              <a:rPr lang="en-US" altLang="ja-JP" sz="1050" u="sng" dirty="0">
                <a:solidFill>
                  <a:schemeClr val="accent1"/>
                </a:solidFill>
                <a:latin typeface="+mn-ea"/>
                <a:ea typeface="+mn-ea"/>
              </a:rPr>
              <a:t>cdp.net/</a:t>
            </a:r>
            <a:r>
              <a:rPr lang="en-US" altLang="ja-JP" sz="1050" u="sng" dirty="0" err="1">
                <a:solidFill>
                  <a:schemeClr val="accent1"/>
                </a:solidFill>
                <a:latin typeface="+mn-ea"/>
                <a:ea typeface="+mn-ea"/>
              </a:rPr>
              <a:t>en</a:t>
            </a:r>
            <a:r>
              <a:rPr lang="en-US" altLang="ja-JP" sz="1050" u="sng" dirty="0">
                <a:solidFill>
                  <a:schemeClr val="accent1"/>
                </a:solidFill>
                <a:latin typeface="+mn-ea"/>
                <a:ea typeface="+mn-ea"/>
              </a:rPr>
              <a:t>/investor/</a:t>
            </a:r>
            <a:r>
              <a:rPr lang="en-US" altLang="ja-JP" sz="1050" u="sng" dirty="0" err="1">
                <a:solidFill>
                  <a:schemeClr val="accent1"/>
                </a:solidFill>
                <a:latin typeface="+mn-ea"/>
                <a:ea typeface="+mn-ea"/>
              </a:rPr>
              <a:t>ghg</a:t>
            </a:r>
            <a:r>
              <a:rPr lang="en-US" altLang="ja-JP" sz="1050" u="sng" dirty="0">
                <a:solidFill>
                  <a:schemeClr val="accent1"/>
                </a:solidFill>
                <a:latin typeface="+mn-ea"/>
                <a:ea typeface="+mn-ea"/>
              </a:rPr>
              <a:t>-emissions-dataset</a:t>
            </a:r>
            <a:endParaRPr lang="ja-JP" altLang="en-US" sz="1050" u="sng" dirty="0">
              <a:solidFill>
                <a:schemeClr val="accent1"/>
              </a:solidFill>
              <a:latin typeface="+mn-ea"/>
              <a:ea typeface="+mn-ea"/>
            </a:endParaRPr>
          </a:p>
          <a:p>
            <a:pPr>
              <a:lnSpc>
                <a:spcPct val="100000"/>
              </a:lnSpc>
            </a:pPr>
            <a:endParaRPr lang="en-US" sz="1050" dirty="0">
              <a:latin typeface="+mn-ea"/>
              <a:ea typeface="+mn-ea"/>
            </a:endParaRPr>
          </a:p>
        </p:txBody>
      </p:sp>
      <p:cxnSp>
        <p:nvCxnSpPr>
          <p:cNvPr id="15" name="Straight Connector 14">
            <a:extLst>
              <a:ext uri="{FF2B5EF4-FFF2-40B4-BE49-F238E27FC236}">
                <a16:creationId xmlns:a16="http://schemas.microsoft.com/office/drawing/2014/main" id="{390AF490-6D79-4410-963D-4078797A600B}"/>
              </a:ext>
            </a:extLst>
          </p:cNvPr>
          <p:cNvCxnSpPr/>
          <p:nvPr/>
        </p:nvCxnSpPr>
        <p:spPr>
          <a:xfrm>
            <a:off x="2093623" y="1277375"/>
            <a:ext cx="0" cy="1648838"/>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4C36872F-876F-44FE-970D-53585D7B86B7}"/>
              </a:ext>
            </a:extLst>
          </p:cNvPr>
          <p:cNvCxnSpPr/>
          <p:nvPr/>
        </p:nvCxnSpPr>
        <p:spPr>
          <a:xfrm>
            <a:off x="4301735" y="1277375"/>
            <a:ext cx="0" cy="1648838"/>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9F2E8D58-5C00-4F75-8C53-58F0149F2D30}"/>
              </a:ext>
            </a:extLst>
          </p:cNvPr>
          <p:cNvCxnSpPr>
            <a:cxnSpLocks/>
          </p:cNvCxnSpPr>
          <p:nvPr/>
        </p:nvCxnSpPr>
        <p:spPr>
          <a:xfrm flipH="1">
            <a:off x="6214917" y="1277375"/>
            <a:ext cx="7734" cy="149886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2" name="Text Placeholder 3">
            <a:extLst>
              <a:ext uri="{FF2B5EF4-FFF2-40B4-BE49-F238E27FC236}">
                <a16:creationId xmlns:a16="http://schemas.microsoft.com/office/drawing/2014/main" id="{91857408-8750-430C-A6D6-D300E5AF1555}"/>
              </a:ext>
            </a:extLst>
          </p:cNvPr>
          <p:cNvSpPr txBox="1">
            <a:spLocks/>
          </p:cNvSpPr>
          <p:nvPr/>
        </p:nvSpPr>
        <p:spPr>
          <a:xfrm>
            <a:off x="4488621" y="2862054"/>
            <a:ext cx="1661555" cy="1706128"/>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lang="en-US" sz="2200" kern="1200" baseline="0" dirty="0">
                <a:solidFill>
                  <a:schemeClr val="tx1"/>
                </a:solidFill>
                <a:latin typeface="+mj-lt"/>
                <a:ea typeface="Open Sans" panose="020B0606030504020204" pitchFamily="34" charset="0"/>
                <a:cs typeface="Open Sans" panose="020B0606030504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lang="en-US" sz="20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lang="en-US" sz="20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lang="en-US" sz="20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lang="en-US" sz="20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ja-JP" sz="1050" dirty="0">
                <a:latin typeface="+mn-ea"/>
                <a:ea typeface="+mn-ea"/>
              </a:rPr>
              <a:t>17000</a:t>
            </a:r>
            <a:r>
              <a:rPr lang="ja-JP" altLang="en-US" sz="1050" dirty="0">
                <a:latin typeface="+mn-ea"/>
                <a:ea typeface="+mn-ea"/>
              </a:rPr>
              <a:t>のファンドに対して気候格付けを付与</a:t>
            </a:r>
            <a:endParaRPr lang="en-US" altLang="ja-JP" sz="1050" dirty="0">
              <a:latin typeface="+mn-ea"/>
              <a:ea typeface="+mn-ea"/>
            </a:endParaRPr>
          </a:p>
          <a:p>
            <a:r>
              <a:rPr lang="ja-JP" altLang="en-US" sz="1050" dirty="0">
                <a:latin typeface="+mn-ea"/>
                <a:ea typeface="+mn-ea"/>
              </a:rPr>
              <a:t>すべての投資家が情報に　基づいた意思決定を行えるようにする</a:t>
            </a:r>
            <a:endParaRPr lang="en-US" altLang="ja-JP" sz="1050" dirty="0">
              <a:latin typeface="+mn-ea"/>
              <a:ea typeface="+mn-ea"/>
            </a:endParaRPr>
          </a:p>
          <a:p>
            <a:r>
              <a:rPr lang="ja-JP" altLang="ja-JP" sz="1050" dirty="0">
                <a:solidFill>
                  <a:srgbClr val="1F1F1D"/>
                </a:solidFill>
                <a:effectLst/>
                <a:latin typeface="+mn-ea"/>
                <a:ea typeface="+mn-ea"/>
                <a:cs typeface="Arial" panose="020B0604020202020204" pitchFamily="34" charset="0"/>
              </a:rPr>
              <a:t>ファンド格付けは</a:t>
            </a:r>
            <a:r>
              <a:rPr lang="en-US" altLang="ja-JP" sz="1050" u="sng" dirty="0">
                <a:solidFill>
                  <a:srgbClr val="3D72AA"/>
                </a:solidFill>
                <a:effectLst/>
                <a:uFill>
                  <a:solidFill>
                    <a:srgbClr val="215D9E"/>
                  </a:solidFill>
                </a:uFill>
                <a:latin typeface="+mn-ea"/>
                <a:ea typeface="+mn-ea"/>
                <a:cs typeface="Arial" panose="020B0604020202020204" pitchFamily="34" charset="0"/>
              </a:rPr>
              <a:t>cl</a:t>
            </a:r>
            <a:r>
              <a:rPr lang="en-US" altLang="ja-JP" sz="1050" u="sng" dirty="0">
                <a:solidFill>
                  <a:srgbClr val="2462A1"/>
                </a:solidFill>
                <a:effectLst/>
                <a:uFill>
                  <a:solidFill>
                    <a:srgbClr val="215D9E"/>
                  </a:solidFill>
                </a:uFill>
                <a:latin typeface="+mn-ea"/>
                <a:ea typeface="+mn-ea"/>
                <a:cs typeface="Arial" panose="020B0604020202020204" pitchFamily="34" charset="0"/>
              </a:rPr>
              <a:t>imetrics-rating.org</a:t>
            </a:r>
            <a:r>
              <a:rPr lang="ja-JP" altLang="ja-JP" sz="1050" dirty="0">
                <a:solidFill>
                  <a:srgbClr val="363434"/>
                </a:solidFill>
                <a:effectLst/>
                <a:latin typeface="+mn-ea"/>
                <a:ea typeface="+mn-ea"/>
                <a:cs typeface="Arial" panose="020B0604020202020204" pitchFamily="34" charset="0"/>
              </a:rPr>
              <a:t>で無料で検索可能</a:t>
            </a:r>
            <a:endParaRPr lang="en-US" altLang="ja-JP" sz="1050" dirty="0">
              <a:solidFill>
                <a:srgbClr val="363434"/>
              </a:solidFill>
              <a:effectLst/>
              <a:latin typeface="+mn-ea"/>
              <a:ea typeface="+mn-ea"/>
              <a:cs typeface="Arial" panose="020B0604020202020204" pitchFamily="34" charset="0"/>
            </a:endParaRPr>
          </a:p>
          <a:p>
            <a:r>
              <a:rPr lang="ja-JP" altLang="en-US" sz="1050" dirty="0">
                <a:latin typeface="+mn-ea"/>
                <a:ea typeface="+mn-ea"/>
              </a:rPr>
              <a:t>
</a:t>
            </a:r>
            <a:endParaRPr lang="en-US" sz="1050" dirty="0">
              <a:latin typeface="+mn-ea"/>
              <a:ea typeface="+mn-ea"/>
            </a:endParaRPr>
          </a:p>
        </p:txBody>
      </p:sp>
      <p:sp>
        <p:nvSpPr>
          <p:cNvPr id="5" name="正方形/長方形 4">
            <a:extLst>
              <a:ext uri="{FF2B5EF4-FFF2-40B4-BE49-F238E27FC236}">
                <a16:creationId xmlns:a16="http://schemas.microsoft.com/office/drawing/2014/main" id="{46E5C72F-872E-412B-ABFB-72BE3652E070}"/>
              </a:ext>
            </a:extLst>
          </p:cNvPr>
          <p:cNvSpPr/>
          <p:nvPr/>
        </p:nvSpPr>
        <p:spPr>
          <a:xfrm>
            <a:off x="2290207" y="2836376"/>
            <a:ext cx="1772966" cy="1869743"/>
          </a:xfrm>
          <a:prstGeom prst="rect">
            <a:avLst/>
          </a:prstGeom>
        </p:spPr>
        <p:txBody>
          <a:bodyPr wrap="square">
            <a:spAutoFit/>
          </a:bodyPr>
          <a:lstStyle/>
          <a:p>
            <a:r>
              <a:rPr lang="ja-JP" altLang="en-US" sz="1050" dirty="0">
                <a:latin typeface="+mn-ea"/>
              </a:rPr>
              <a:t>個別企業の温室効果ガス排出削減目標を基にした </a:t>
            </a:r>
            <a:r>
              <a:rPr lang="en-US" altLang="ja-JP" sz="1050" dirty="0">
                <a:latin typeface="+mn-ea"/>
              </a:rPr>
              <a:t>2800  </a:t>
            </a:r>
          </a:p>
          <a:p>
            <a:r>
              <a:rPr lang="ja-JP" altLang="en-US" sz="1050" dirty="0">
                <a:latin typeface="+mn-ea"/>
              </a:rPr>
              <a:t>のグローバル企業の気温上昇スコア</a:t>
            </a:r>
            <a:endParaRPr lang="en-US" altLang="ja-JP" sz="1050" dirty="0">
              <a:latin typeface="+mn-ea"/>
            </a:endParaRPr>
          </a:p>
          <a:p>
            <a:endParaRPr lang="en-US" altLang="ja-JP" sz="1050" dirty="0">
              <a:latin typeface="+mn-ea"/>
            </a:endParaRPr>
          </a:p>
          <a:p>
            <a:r>
              <a:rPr lang="ja-JP" altLang="en-US" sz="1050" dirty="0">
                <a:latin typeface="+mn-ea"/>
              </a:rPr>
              <a:t>企業、投融資ポートフォリオ、　インデックスに活用</a:t>
            </a:r>
            <a:endParaRPr lang="en-US" altLang="ja-JP" sz="1050" dirty="0">
              <a:latin typeface="+mn-ea"/>
            </a:endParaRPr>
          </a:p>
          <a:p>
            <a:endParaRPr lang="en-US" altLang="ja-JP" sz="1050" dirty="0">
              <a:latin typeface="+mn-ea"/>
            </a:endParaRPr>
          </a:p>
          <a:p>
            <a:r>
              <a:rPr lang="ja-JP" altLang="en-US" sz="1050" u="sng" dirty="0">
                <a:solidFill>
                  <a:schemeClr val="accent1"/>
                </a:solidFill>
                <a:latin typeface="+mn-ea"/>
              </a:rPr>
              <a:t>（</a:t>
            </a:r>
            <a:r>
              <a:rPr lang="en-US" altLang="ja-JP" sz="1050" u="sng" dirty="0">
                <a:solidFill>
                  <a:schemeClr val="accent1"/>
                </a:solidFill>
                <a:latin typeface="+mn-ea"/>
              </a:rPr>
              <a:t>cdp.net/</a:t>
            </a:r>
            <a:r>
              <a:rPr lang="en-US" altLang="ja-JP" sz="1050" u="sng" dirty="0" err="1">
                <a:solidFill>
                  <a:schemeClr val="accent1"/>
                </a:solidFill>
                <a:latin typeface="+mn-ea"/>
              </a:rPr>
              <a:t>en</a:t>
            </a:r>
            <a:r>
              <a:rPr lang="en-US" altLang="ja-JP" sz="1050" u="sng" dirty="0">
                <a:solidFill>
                  <a:schemeClr val="accent1"/>
                </a:solidFill>
                <a:latin typeface="+mn-ea"/>
              </a:rPr>
              <a:t> /investor/temperature-ratings</a:t>
            </a:r>
            <a:r>
              <a:rPr lang="ja-JP" altLang="en-US" sz="1050" u="sng" dirty="0">
                <a:solidFill>
                  <a:schemeClr val="accent1"/>
                </a:solidFill>
                <a:latin typeface="+mn-ea"/>
              </a:rPr>
              <a:t>）</a:t>
            </a:r>
          </a:p>
        </p:txBody>
      </p:sp>
      <p:sp>
        <p:nvSpPr>
          <p:cNvPr id="8" name="テキスト ボックス 7">
            <a:extLst>
              <a:ext uri="{FF2B5EF4-FFF2-40B4-BE49-F238E27FC236}">
                <a16:creationId xmlns:a16="http://schemas.microsoft.com/office/drawing/2014/main" id="{73AF7F5C-D8EE-4EF1-81C4-066CEEEC6012}"/>
              </a:ext>
            </a:extLst>
          </p:cNvPr>
          <p:cNvSpPr txBox="1"/>
          <p:nvPr/>
        </p:nvSpPr>
        <p:spPr>
          <a:xfrm rot="1496766">
            <a:off x="3355552" y="2188013"/>
            <a:ext cx="616363" cy="301792"/>
          </a:xfrm>
          <a:prstGeom prst="rect">
            <a:avLst/>
          </a:prstGeom>
        </p:spPr>
        <p:txBody>
          <a:bodyPr vert="horz" wrap="square" lIns="91440" tIns="45720" rIns="91440" bIns="45720" rtlCol="0">
            <a:noAutofit/>
          </a:bodyPr>
          <a:lstStyle/>
          <a:p>
            <a:pPr marL="0" marR="0" indent="0" algn="l" defTabSz="914400" rtl="0" eaLnBrk="1" fontAlgn="auto" latinLnBrk="0" hangingPunct="1">
              <a:lnSpc>
                <a:spcPct val="150000"/>
              </a:lnSpc>
              <a:spcBef>
                <a:spcPct val="20000"/>
              </a:spcBef>
              <a:spcAft>
                <a:spcPts val="0"/>
              </a:spcAft>
              <a:buClr>
                <a:srgbClr val="B42E3E"/>
              </a:buClr>
              <a:buSzTx/>
              <a:buFont typeface="Wingdings 3" pitchFamily="18" charset="2"/>
              <a:buNone/>
              <a:tabLst/>
            </a:pPr>
            <a:endParaRPr kumimoji="0" lang="ja-JP" altLang="en-US" sz="1700" b="0" i="0" u="none" strike="noStrike" kern="1200" cap="none" spc="0" normalizeH="0" baseline="0" noProof="0" dirty="0">
              <a:ln>
                <a:noFill/>
              </a:ln>
              <a:solidFill>
                <a:schemeClr val="bg1"/>
              </a:solidFill>
              <a:effectLst/>
              <a:uLnTx/>
              <a:uFillTx/>
              <a:latin typeface="Arial" pitchFamily="34" charset="0"/>
              <a:ea typeface="+mn-ea"/>
              <a:cs typeface="Arial" pitchFamily="34" charset="0"/>
            </a:endParaRPr>
          </a:p>
        </p:txBody>
      </p:sp>
      <p:pic>
        <p:nvPicPr>
          <p:cNvPr id="23" name="Picture 3" descr="A close up of a sign&#10;&#10;Description automatically generated">
            <a:extLst>
              <a:ext uri="{FF2B5EF4-FFF2-40B4-BE49-F238E27FC236}">
                <a16:creationId xmlns:a16="http://schemas.microsoft.com/office/drawing/2014/main" id="{99D89860-1175-43AC-B898-4D732F0CF08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81776" y="1486740"/>
            <a:ext cx="1403598" cy="1085010"/>
          </a:xfrm>
          <a:prstGeom prst="rect">
            <a:avLst/>
          </a:prstGeom>
        </p:spPr>
      </p:pic>
      <p:sp>
        <p:nvSpPr>
          <p:cNvPr id="24" name="テキスト ボックス 23">
            <a:extLst>
              <a:ext uri="{FF2B5EF4-FFF2-40B4-BE49-F238E27FC236}">
                <a16:creationId xmlns:a16="http://schemas.microsoft.com/office/drawing/2014/main" id="{B9790A4B-6381-4552-A6B9-56A5072ECEC1}"/>
              </a:ext>
            </a:extLst>
          </p:cNvPr>
          <p:cNvSpPr txBox="1"/>
          <p:nvPr/>
        </p:nvSpPr>
        <p:spPr>
          <a:xfrm>
            <a:off x="406889" y="944796"/>
            <a:ext cx="1474154" cy="276999"/>
          </a:xfrm>
          <a:prstGeom prst="rect">
            <a:avLst/>
          </a:prstGeom>
          <a:noFill/>
        </p:spPr>
        <p:txBody>
          <a:bodyPr wrap="square">
            <a:spAutoFit/>
          </a:bodyPr>
          <a:lstStyle/>
          <a:p>
            <a:r>
              <a:rPr lang="ja-JP" altLang="en-US" sz="1200" b="1" dirty="0">
                <a:latin typeface="+mn-ea"/>
                <a:ea typeface="+mn-ea"/>
              </a:rPr>
              <a:t>排出量データセット</a:t>
            </a:r>
            <a:r>
              <a:rPr lang="en-US" altLang="ja-JP" sz="1200" b="1" dirty="0">
                <a:latin typeface="+mn-ea"/>
                <a:ea typeface="+mn-ea"/>
              </a:rPr>
              <a:t> </a:t>
            </a:r>
          </a:p>
        </p:txBody>
      </p:sp>
      <p:sp>
        <p:nvSpPr>
          <p:cNvPr id="14" name="テキスト ボックス 13">
            <a:extLst>
              <a:ext uri="{FF2B5EF4-FFF2-40B4-BE49-F238E27FC236}">
                <a16:creationId xmlns:a16="http://schemas.microsoft.com/office/drawing/2014/main" id="{66CA12C0-684A-4F2F-92D0-547F6B61220E}"/>
              </a:ext>
            </a:extLst>
          </p:cNvPr>
          <p:cNvSpPr txBox="1"/>
          <p:nvPr/>
        </p:nvSpPr>
        <p:spPr>
          <a:xfrm>
            <a:off x="2513346" y="945115"/>
            <a:ext cx="1549827" cy="276999"/>
          </a:xfrm>
          <a:prstGeom prst="rect">
            <a:avLst/>
          </a:prstGeom>
          <a:noFill/>
        </p:spPr>
        <p:txBody>
          <a:bodyPr wrap="square">
            <a:spAutoFit/>
          </a:bodyPr>
          <a:lstStyle/>
          <a:p>
            <a:r>
              <a:rPr lang="en-US" altLang="ja-JP" sz="1200" b="1" dirty="0">
                <a:latin typeface="+mn-ea"/>
                <a:ea typeface="+mn-ea"/>
              </a:rPr>
              <a:t>CDP</a:t>
            </a:r>
            <a:r>
              <a:rPr lang="ja-JP" altLang="en-US" sz="1200" b="1" dirty="0">
                <a:latin typeface="+mn-ea"/>
                <a:ea typeface="+mn-ea"/>
              </a:rPr>
              <a:t>気温上昇スコア</a:t>
            </a:r>
            <a:endParaRPr lang="en-US" altLang="ja-JP" sz="1200" b="1" dirty="0">
              <a:latin typeface="+mn-ea"/>
              <a:ea typeface="+mn-ea"/>
            </a:endParaRPr>
          </a:p>
        </p:txBody>
      </p:sp>
      <p:sp>
        <p:nvSpPr>
          <p:cNvPr id="16" name="テキスト ボックス 15">
            <a:extLst>
              <a:ext uri="{FF2B5EF4-FFF2-40B4-BE49-F238E27FC236}">
                <a16:creationId xmlns:a16="http://schemas.microsoft.com/office/drawing/2014/main" id="{C28419ED-31D3-4485-9EB0-5F41B839935B}"/>
              </a:ext>
            </a:extLst>
          </p:cNvPr>
          <p:cNvSpPr txBox="1"/>
          <p:nvPr/>
        </p:nvSpPr>
        <p:spPr>
          <a:xfrm>
            <a:off x="4638868" y="938775"/>
            <a:ext cx="1720741" cy="461665"/>
          </a:xfrm>
          <a:prstGeom prst="rect">
            <a:avLst/>
          </a:prstGeom>
          <a:noFill/>
        </p:spPr>
        <p:txBody>
          <a:bodyPr wrap="square">
            <a:spAutoFit/>
          </a:bodyPr>
          <a:lstStyle/>
          <a:p>
            <a:r>
              <a:rPr lang="ja-JP" altLang="en-US" sz="1200" b="1" dirty="0">
                <a:latin typeface="+mn-ea"/>
                <a:ea typeface="+mn-ea"/>
              </a:rPr>
              <a:t>クライメトリクス</a:t>
            </a:r>
            <a:r>
              <a:rPr lang="en-US" altLang="ja-JP" sz="1200" b="1" dirty="0">
                <a:latin typeface="+mn-ea"/>
                <a:ea typeface="+mn-ea"/>
              </a:rPr>
              <a:t>-</a:t>
            </a:r>
          </a:p>
          <a:p>
            <a:r>
              <a:rPr lang="ja-JP" altLang="en-US" sz="1200" b="1" dirty="0">
                <a:latin typeface="+mn-ea"/>
                <a:ea typeface="+mn-ea"/>
              </a:rPr>
              <a:t>ファンドの気候格付け</a:t>
            </a:r>
            <a:endParaRPr lang="en-US" altLang="ja-JP" sz="1200" b="1" dirty="0">
              <a:latin typeface="+mn-ea"/>
              <a:ea typeface="+mn-ea"/>
            </a:endParaRPr>
          </a:p>
        </p:txBody>
      </p:sp>
      <p:sp>
        <p:nvSpPr>
          <p:cNvPr id="33" name="テキスト ボックス 32">
            <a:extLst>
              <a:ext uri="{FF2B5EF4-FFF2-40B4-BE49-F238E27FC236}">
                <a16:creationId xmlns:a16="http://schemas.microsoft.com/office/drawing/2014/main" id="{05985336-1ED0-4036-B05E-0885B4357A3F}"/>
              </a:ext>
            </a:extLst>
          </p:cNvPr>
          <p:cNvSpPr txBox="1"/>
          <p:nvPr/>
        </p:nvSpPr>
        <p:spPr>
          <a:xfrm>
            <a:off x="6493298" y="944796"/>
            <a:ext cx="2169343" cy="276999"/>
          </a:xfrm>
          <a:prstGeom prst="rect">
            <a:avLst/>
          </a:prstGeom>
          <a:noFill/>
        </p:spPr>
        <p:txBody>
          <a:bodyPr wrap="square">
            <a:spAutoFit/>
          </a:bodyPr>
          <a:lstStyle/>
          <a:p>
            <a:r>
              <a:rPr lang="en-US" altLang="ja-JP" sz="1200" b="1" dirty="0">
                <a:latin typeface="+mn-ea"/>
                <a:ea typeface="+mn-ea"/>
              </a:rPr>
              <a:t>CDP</a:t>
            </a:r>
            <a:r>
              <a:rPr lang="ja-JP" altLang="en-US" sz="1200" b="1" dirty="0">
                <a:latin typeface="+mn-ea"/>
              </a:rPr>
              <a:t>フォレストチャンピオンズ</a:t>
            </a:r>
            <a:endParaRPr lang="en-US" altLang="ja-JP" sz="1200" b="1" dirty="0">
              <a:latin typeface="+mn-ea"/>
              <a:ea typeface="+mn-ea"/>
            </a:endParaRPr>
          </a:p>
        </p:txBody>
      </p:sp>
      <p:sp>
        <p:nvSpPr>
          <p:cNvPr id="2" name="object 10">
            <a:extLst>
              <a:ext uri="{FF2B5EF4-FFF2-40B4-BE49-F238E27FC236}">
                <a16:creationId xmlns:a16="http://schemas.microsoft.com/office/drawing/2014/main" id="{072AE0C4-7C08-427D-9A38-6B42933CD8FF}"/>
              </a:ext>
            </a:extLst>
          </p:cNvPr>
          <p:cNvSpPr/>
          <p:nvPr/>
        </p:nvSpPr>
        <p:spPr>
          <a:xfrm>
            <a:off x="6499919" y="1235984"/>
            <a:ext cx="1720741" cy="1540256"/>
          </a:xfrm>
          <a:prstGeom prst="rect">
            <a:avLst/>
          </a:prstGeom>
          <a:blipFill>
            <a:blip r:embed="rId6" cstate="print"/>
            <a:stretch>
              <a:fillRect/>
            </a:stretch>
          </a:blipFill>
        </p:spPr>
        <p:txBody>
          <a:bodyPr wrap="square" lIns="0" tIns="0" rIns="0" bIns="0" rtlCol="0"/>
          <a:lstStyle/>
          <a:p>
            <a:endParaRPr/>
          </a:p>
        </p:txBody>
      </p:sp>
      <p:sp>
        <p:nvSpPr>
          <p:cNvPr id="4" name="Text Placeholder 3">
            <a:extLst>
              <a:ext uri="{FF2B5EF4-FFF2-40B4-BE49-F238E27FC236}">
                <a16:creationId xmlns:a16="http://schemas.microsoft.com/office/drawing/2014/main" id="{FC436C61-80BD-41AE-989C-5124A5C1EBDD}"/>
              </a:ext>
            </a:extLst>
          </p:cNvPr>
          <p:cNvSpPr txBox="1">
            <a:spLocks/>
          </p:cNvSpPr>
          <p:nvPr/>
        </p:nvSpPr>
        <p:spPr>
          <a:xfrm>
            <a:off x="6559090" y="2855478"/>
            <a:ext cx="1880516" cy="1392763"/>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lang="en-US" sz="2200" kern="1200" baseline="0" dirty="0">
                <a:solidFill>
                  <a:schemeClr val="tx1"/>
                </a:solidFill>
                <a:latin typeface="+mj-lt"/>
                <a:ea typeface="Open Sans" panose="020B0606030504020204" pitchFamily="34" charset="0"/>
                <a:cs typeface="Open Sans" panose="020B0606030504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lang="en-US" sz="20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lang="en-US" sz="20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lang="en-US" sz="20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lang="en-US" sz="20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ja-JP" altLang="en-US" sz="1050" dirty="0">
                <a:latin typeface="+mn-ea"/>
                <a:ea typeface="+mn-ea"/>
              </a:rPr>
              <a:t>フォレスト関連のエンゲージメントを</a:t>
            </a:r>
            <a:r>
              <a:rPr lang="en-US" altLang="ja-JP" sz="1050" dirty="0">
                <a:latin typeface="+mn-ea"/>
                <a:ea typeface="+mn-ea"/>
              </a:rPr>
              <a:t>1</a:t>
            </a:r>
            <a:r>
              <a:rPr lang="ja-JP" altLang="en-US" sz="1050" dirty="0">
                <a:latin typeface="+mn-ea"/>
                <a:ea typeface="+mn-ea"/>
              </a:rPr>
              <a:t>対１で支援</a:t>
            </a:r>
            <a:endParaRPr lang="en-US" altLang="ja-JP" sz="1050" dirty="0">
              <a:latin typeface="+mn-ea"/>
              <a:ea typeface="+mn-ea"/>
            </a:endParaRPr>
          </a:p>
          <a:p>
            <a:r>
              <a:rPr lang="en-US" altLang="ja-JP" sz="1050" dirty="0">
                <a:latin typeface="+mn-ea"/>
                <a:ea typeface="+mn-ea"/>
              </a:rPr>
              <a:t>CDP</a:t>
            </a:r>
            <a:r>
              <a:rPr lang="ja-JP" altLang="en-US" sz="1050" dirty="0">
                <a:latin typeface="+mn-ea"/>
                <a:ea typeface="+mn-ea"/>
              </a:rPr>
              <a:t>データを活用し、</a:t>
            </a:r>
            <a:r>
              <a:rPr lang="en-US" altLang="ja-JP" sz="1050" dirty="0">
                <a:latin typeface="+mn-ea"/>
                <a:ea typeface="+mn-ea"/>
              </a:rPr>
              <a:t>KPI</a:t>
            </a:r>
            <a:r>
              <a:rPr lang="ja-JP" altLang="en-US" sz="1050" dirty="0">
                <a:latin typeface="+mn-ea"/>
                <a:ea typeface="+mn-ea"/>
              </a:rPr>
              <a:t>の設定、企業や投資家のベストプラクティスの紹介、参加者限定のインタラクティブウェビナー</a:t>
            </a:r>
            <a:endParaRPr lang="en-US" altLang="ja-JP" sz="1050" dirty="0">
              <a:latin typeface="+mn-ea"/>
              <a:ea typeface="+mn-ea"/>
            </a:endParaRPr>
          </a:p>
          <a:p>
            <a:r>
              <a:rPr lang="ja-JP" altLang="en-US" sz="1050" dirty="0">
                <a:latin typeface="+mn-ea"/>
                <a:ea typeface="+mn-ea"/>
              </a:rPr>
              <a:t>
</a:t>
            </a:r>
            <a:endParaRPr lang="en-US" sz="1050" dirty="0">
              <a:latin typeface="+mn-ea"/>
              <a:ea typeface="+mn-ea"/>
            </a:endParaRPr>
          </a:p>
        </p:txBody>
      </p:sp>
      <p:sp>
        <p:nvSpPr>
          <p:cNvPr id="20" name="Slide Number Placeholder 6">
            <a:extLst>
              <a:ext uri="{FF2B5EF4-FFF2-40B4-BE49-F238E27FC236}">
                <a16:creationId xmlns:a16="http://schemas.microsoft.com/office/drawing/2014/main" id="{29435B36-0C5F-4472-ACE2-E30FE24772DE}"/>
              </a:ext>
            </a:extLst>
          </p:cNvPr>
          <p:cNvSpPr>
            <a:spLocks noGrp="1"/>
          </p:cNvSpPr>
          <p:nvPr>
            <p:ph type="sldNum" sz="quarter" idx="17"/>
          </p:nvPr>
        </p:nvSpPr>
        <p:spPr>
          <a:xfrm>
            <a:off x="3663733" y="4605050"/>
            <a:ext cx="2133600" cy="273844"/>
          </a:xfrm>
        </p:spPr>
        <p:txBody>
          <a:bodyPr/>
          <a:lstStyle/>
          <a:p>
            <a:fld id="{CA7E3AA6-5088-D944-AC75-93D07D6D345B}" type="slidenum">
              <a:rPr lang="en-US" b="0" smtClean="0">
                <a:solidFill>
                  <a:schemeClr val="bg1">
                    <a:lumMod val="50000"/>
                  </a:schemeClr>
                </a:solidFill>
              </a:rPr>
              <a:t>11</a:t>
            </a:fld>
            <a:endParaRPr lang="en-US" b="0" dirty="0">
              <a:solidFill>
                <a:schemeClr val="bg1">
                  <a:lumMod val="50000"/>
                </a:schemeClr>
              </a:solidFill>
            </a:endParaRPr>
          </a:p>
        </p:txBody>
      </p:sp>
    </p:spTree>
    <p:extLst>
      <p:ext uri="{BB962C8B-B14F-4D97-AF65-F5344CB8AC3E}">
        <p14:creationId xmlns:p14="http://schemas.microsoft.com/office/powerpoint/2010/main" val="3354975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5B6F0EA-B168-4AA6-ABC0-B4A20D1E86B6}"/>
              </a:ext>
            </a:extLst>
          </p:cNvPr>
          <p:cNvSpPr>
            <a:spLocks noGrp="1"/>
          </p:cNvSpPr>
          <p:nvPr>
            <p:ph type="title"/>
          </p:nvPr>
        </p:nvSpPr>
        <p:spPr>
          <a:xfrm>
            <a:off x="337146" y="396274"/>
            <a:ext cx="3512955" cy="333864"/>
          </a:xfrm>
        </p:spPr>
        <p:txBody>
          <a:bodyPr>
            <a:normAutofit fontScale="90000"/>
          </a:bodyPr>
          <a:lstStyle/>
          <a:p>
            <a:r>
              <a:rPr lang="en-US" altLang="ja-JP" sz="2250" dirty="0">
                <a:latin typeface="Meiryo UI" panose="020B0604030504040204" pitchFamily="50" charset="-128"/>
                <a:ea typeface="Meiryo UI" panose="020B0604030504040204" pitchFamily="50" charset="-128"/>
              </a:rPr>
              <a:t>CDP</a:t>
            </a:r>
            <a:r>
              <a:rPr lang="ja-JP" altLang="en-US" sz="2250" dirty="0">
                <a:latin typeface="Meiryo UI" panose="020B0604030504040204" pitchFamily="50" charset="-128"/>
                <a:ea typeface="Meiryo UI" panose="020B0604030504040204" pitchFamily="50" charset="-128"/>
              </a:rPr>
              <a:t>の署名機関向けリソース　２</a:t>
            </a:r>
            <a:endParaRPr lang="en-HK" sz="2250" dirty="0">
              <a:latin typeface="Meiryo UI" panose="020B0604030504040204" pitchFamily="50" charset="-128"/>
              <a:ea typeface="Meiryo UI" panose="020B0604030504040204" pitchFamily="50" charset="-128"/>
            </a:endParaRPr>
          </a:p>
        </p:txBody>
      </p:sp>
      <p:sp>
        <p:nvSpPr>
          <p:cNvPr id="32" name="Text Placeholder 3">
            <a:extLst>
              <a:ext uri="{FF2B5EF4-FFF2-40B4-BE49-F238E27FC236}">
                <a16:creationId xmlns:a16="http://schemas.microsoft.com/office/drawing/2014/main" id="{64FACA78-11FD-4440-9A55-8CBA2C9DE274}"/>
              </a:ext>
            </a:extLst>
          </p:cNvPr>
          <p:cNvSpPr txBox="1">
            <a:spLocks/>
          </p:cNvSpPr>
          <p:nvPr/>
        </p:nvSpPr>
        <p:spPr>
          <a:xfrm>
            <a:off x="391703" y="1707460"/>
            <a:ext cx="4655127" cy="2124896"/>
          </a:xfrm>
          <a:prstGeom prst="rect">
            <a:avLst/>
          </a:prstGeom>
        </p:spPr>
        <p:txBody>
          <a:bodyPr lIns="0" tIns="0" rIns="0" bIns="0"/>
          <a:lstStyle>
            <a:lvl1pPr marL="0" indent="0" algn="l" defTabSz="914400" rtl="0" eaLnBrk="1" latinLnBrk="0" hangingPunct="1">
              <a:lnSpc>
                <a:spcPct val="90000"/>
              </a:lnSpc>
              <a:spcBef>
                <a:spcPts val="1000"/>
              </a:spcBef>
              <a:buFont typeface="Arial" panose="020B0604020202020204" pitchFamily="34" charset="0"/>
              <a:buNone/>
              <a:defRPr lang="en-US" sz="2200" kern="1200" baseline="0" dirty="0">
                <a:solidFill>
                  <a:schemeClr val="tx1"/>
                </a:solidFill>
                <a:latin typeface="+mj-lt"/>
                <a:ea typeface="Open Sans" panose="020B0606030504020204" pitchFamily="34" charset="0"/>
                <a:cs typeface="Open Sans" panose="020B0606030504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lang="en-US" sz="20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lang="en-US" sz="20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lang="en-US" sz="2000" kern="1200" dirty="0" smtClean="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lang="en-US" sz="20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ja-JP" altLang="en-US" sz="1200" dirty="0">
                <a:latin typeface="+mn-ea"/>
                <a:ea typeface="+mn-ea"/>
              </a:rPr>
              <a:t>受賞歴のある</a:t>
            </a:r>
            <a:r>
              <a:rPr lang="en-US" altLang="ja-JP" sz="1200" dirty="0">
                <a:latin typeface="+mn-ea"/>
                <a:ea typeface="+mn-ea"/>
              </a:rPr>
              <a:t>CDP</a:t>
            </a:r>
            <a:r>
              <a:rPr lang="ja-JP" altLang="en-US" sz="1200" dirty="0">
                <a:latin typeface="+mn-ea"/>
                <a:ea typeface="+mn-ea"/>
              </a:rPr>
              <a:t>のセクターレポートは、市場で最もカスタマイズされたベストな環境データと洞察を投資家に提供することを目的としています。</a:t>
            </a:r>
            <a:endParaRPr lang="en-US" altLang="ja-JP" sz="1200" dirty="0">
              <a:latin typeface="+mn-ea"/>
              <a:ea typeface="+mn-ea"/>
            </a:endParaRPr>
          </a:p>
          <a:p>
            <a:r>
              <a:rPr lang="ja-JP" altLang="en-US" sz="1200" dirty="0">
                <a:latin typeface="+mn-ea"/>
                <a:ea typeface="+mn-ea"/>
              </a:rPr>
              <a:t>レポートは、</a:t>
            </a:r>
            <a:r>
              <a:rPr lang="en-US" altLang="ja-JP" sz="1200" dirty="0">
                <a:latin typeface="+mn-ea"/>
                <a:ea typeface="+mn-ea"/>
              </a:rPr>
              <a:t>10</a:t>
            </a:r>
            <a:r>
              <a:rPr lang="ja-JP" altLang="en-US" sz="1200" dirty="0">
                <a:latin typeface="+mn-ea"/>
                <a:ea typeface="+mn-ea"/>
              </a:rPr>
              <a:t>のグローバルセクターをカバーし、それらのセクター内の主要企業が低炭素経済に移行するにあたりどのようなポジションにあるかを分析します。</a:t>
            </a:r>
          </a:p>
          <a:p>
            <a:r>
              <a:rPr lang="ja-JP" altLang="en-US" sz="1200" dirty="0">
                <a:latin typeface="+mn-ea"/>
                <a:ea typeface="+mn-ea"/>
              </a:rPr>
              <a:t>詳細は、セクターリサーチ専用ページ（</a:t>
            </a:r>
            <a:r>
              <a:rPr lang="en-US" altLang="ja-JP" sz="1200" u="sng" dirty="0">
                <a:solidFill>
                  <a:schemeClr val="accent1"/>
                </a:solidFill>
                <a:latin typeface="+mn-ea"/>
                <a:ea typeface="+mn-ea"/>
              </a:rPr>
              <a:t>cdp.net/</a:t>
            </a:r>
            <a:r>
              <a:rPr lang="en-US" altLang="ja-JP" sz="1200" u="sng" dirty="0" err="1">
                <a:solidFill>
                  <a:schemeClr val="accent1"/>
                </a:solidFill>
                <a:latin typeface="+mn-ea"/>
                <a:ea typeface="+mn-ea"/>
              </a:rPr>
              <a:t>en</a:t>
            </a:r>
            <a:r>
              <a:rPr lang="en-US" altLang="ja-JP" sz="1200" u="sng" dirty="0">
                <a:solidFill>
                  <a:schemeClr val="accent1"/>
                </a:solidFill>
                <a:latin typeface="+mn-ea"/>
                <a:ea typeface="+mn-ea"/>
              </a:rPr>
              <a:t>/investor/sector-research</a:t>
            </a:r>
            <a:r>
              <a:rPr lang="ja-JP" altLang="en-US" sz="1200" dirty="0">
                <a:latin typeface="+mn-ea"/>
                <a:ea typeface="+mn-ea"/>
              </a:rPr>
              <a:t>）をご参照頂くか、</a:t>
            </a:r>
            <a:r>
              <a:rPr lang="en-US" altLang="ja-JP" sz="1200" dirty="0">
                <a:latin typeface="+mn-ea"/>
                <a:ea typeface="+mn-ea"/>
              </a:rPr>
              <a:t>CDP</a:t>
            </a:r>
            <a:r>
              <a:rPr lang="ja-JP" altLang="en-US" sz="1200" dirty="0">
                <a:latin typeface="+mn-ea"/>
                <a:ea typeface="+mn-ea"/>
              </a:rPr>
              <a:t>ジャパンにお問い合わせ下さい。</a:t>
            </a:r>
          </a:p>
        </p:txBody>
      </p:sp>
      <p:sp>
        <p:nvSpPr>
          <p:cNvPr id="33" name="テキスト ボックス 32">
            <a:extLst>
              <a:ext uri="{FF2B5EF4-FFF2-40B4-BE49-F238E27FC236}">
                <a16:creationId xmlns:a16="http://schemas.microsoft.com/office/drawing/2014/main" id="{05985336-1ED0-4036-B05E-0885B4357A3F}"/>
              </a:ext>
            </a:extLst>
          </p:cNvPr>
          <p:cNvSpPr txBox="1"/>
          <p:nvPr/>
        </p:nvSpPr>
        <p:spPr>
          <a:xfrm>
            <a:off x="337146" y="941800"/>
            <a:ext cx="4764243" cy="553998"/>
          </a:xfrm>
          <a:prstGeom prst="rect">
            <a:avLst/>
          </a:prstGeom>
          <a:noFill/>
        </p:spPr>
        <p:txBody>
          <a:bodyPr wrap="square">
            <a:spAutoFit/>
          </a:bodyPr>
          <a:lstStyle/>
          <a:p>
            <a:r>
              <a:rPr lang="en-US" altLang="ja-JP" sz="1600" b="1" dirty="0">
                <a:latin typeface="+mn-ea"/>
                <a:ea typeface="+mn-ea"/>
              </a:rPr>
              <a:t>CDP</a:t>
            </a:r>
            <a:r>
              <a:rPr lang="ja-JP" altLang="en-US" sz="1600" b="1" dirty="0">
                <a:latin typeface="+mn-ea"/>
                <a:ea typeface="+mn-ea"/>
              </a:rPr>
              <a:t>インベスターリサーチ</a:t>
            </a:r>
            <a:endParaRPr lang="en-US" altLang="ja-JP" sz="1600" b="1" dirty="0">
              <a:latin typeface="+mn-ea"/>
              <a:ea typeface="+mn-ea"/>
            </a:endParaRPr>
          </a:p>
          <a:p>
            <a:r>
              <a:rPr lang="en-US" altLang="ja-JP" sz="1400" b="1" dirty="0">
                <a:latin typeface="+mn-ea"/>
              </a:rPr>
              <a:t>  </a:t>
            </a:r>
            <a:r>
              <a:rPr lang="en-US" altLang="ja-JP" sz="1400" dirty="0">
                <a:latin typeface="+mn-ea"/>
              </a:rPr>
              <a:t>- </a:t>
            </a:r>
            <a:r>
              <a:rPr lang="ja-JP" altLang="en-US" sz="1400" dirty="0">
                <a:latin typeface="+mn-ea"/>
                <a:ea typeface="+mn-ea"/>
              </a:rPr>
              <a:t>署名機関のみがフルレポートにアクセス可能（有料）</a:t>
            </a:r>
            <a:endParaRPr lang="en-US" altLang="ja-JP" sz="1400" dirty="0">
              <a:latin typeface="+mn-ea"/>
              <a:ea typeface="+mn-ea"/>
            </a:endParaRPr>
          </a:p>
        </p:txBody>
      </p:sp>
      <p:pic>
        <p:nvPicPr>
          <p:cNvPr id="18" name="Picture 2">
            <a:extLst>
              <a:ext uri="{FF2B5EF4-FFF2-40B4-BE49-F238E27FC236}">
                <a16:creationId xmlns:a16="http://schemas.microsoft.com/office/drawing/2014/main" id="{D9758C29-EFC2-4AA9-A3D4-2019EA93DE2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83279" y="3344941"/>
            <a:ext cx="2081682" cy="1713517"/>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a:extLst>
              <a:ext uri="{FF2B5EF4-FFF2-40B4-BE49-F238E27FC236}">
                <a16:creationId xmlns:a16="http://schemas.microsoft.com/office/drawing/2014/main" id="{AE946FC2-88C9-4292-A1F1-3B2651EC9B7C}"/>
              </a:ext>
            </a:extLst>
          </p:cNvPr>
          <p:cNvSpPr txBox="1"/>
          <p:nvPr/>
        </p:nvSpPr>
        <p:spPr>
          <a:xfrm>
            <a:off x="5046830" y="884094"/>
            <a:ext cx="3448581" cy="226357"/>
          </a:xfrm>
          <a:prstGeom prst="rect">
            <a:avLst/>
          </a:prstGeom>
        </p:spPr>
        <p:txBody>
          <a:bodyPr vert="horz" wrap="square" lIns="91440" tIns="45720" rIns="91440" bIns="45720" rtlCol="0">
            <a:noAutofit/>
          </a:bodyPr>
          <a:lstStyle/>
          <a:p>
            <a:pPr marL="0" marR="0" indent="0" algn="l" defTabSz="914400" rtl="0" eaLnBrk="1" fontAlgn="auto" latinLnBrk="0" hangingPunct="1">
              <a:lnSpc>
                <a:spcPct val="150000"/>
              </a:lnSpc>
              <a:spcBef>
                <a:spcPct val="20000"/>
              </a:spcBef>
              <a:spcAft>
                <a:spcPts val="0"/>
              </a:spcAft>
              <a:buClr>
                <a:srgbClr val="B42E3E"/>
              </a:buClr>
              <a:buSzTx/>
              <a:buFont typeface="Wingdings 3" pitchFamily="18" charset="2"/>
              <a:buNone/>
              <a:tabLst/>
            </a:pPr>
            <a:r>
              <a:rPr lang="ja-JP" altLang="en-US" sz="1050" dirty="0">
                <a:latin typeface="+mn-ea"/>
                <a:cs typeface="Arial" pitchFamily="34" charset="0"/>
              </a:rPr>
              <a:t>（参考）</a:t>
            </a:r>
            <a:r>
              <a:rPr lang="en-US" altLang="ja-JP" sz="1050" dirty="0">
                <a:latin typeface="+mn-ea"/>
                <a:cs typeface="Arial" pitchFamily="34" charset="0"/>
              </a:rPr>
              <a:t>2020</a:t>
            </a:r>
            <a:r>
              <a:rPr lang="ja-JP" altLang="en-US" sz="1050" dirty="0">
                <a:latin typeface="+mn-ea"/>
                <a:cs typeface="Arial" pitchFamily="34" charset="0"/>
              </a:rPr>
              <a:t>年</a:t>
            </a:r>
            <a:r>
              <a:rPr lang="en-US" altLang="ja-JP" sz="1050" dirty="0">
                <a:latin typeface="+mn-ea"/>
                <a:cs typeface="Arial" pitchFamily="34" charset="0"/>
              </a:rPr>
              <a:t>6</a:t>
            </a:r>
            <a:r>
              <a:rPr lang="ja-JP" altLang="en-US" sz="1050" dirty="0">
                <a:latin typeface="+mn-ea"/>
                <a:cs typeface="Arial" pitchFamily="34" charset="0"/>
              </a:rPr>
              <a:t>月発行（空調・空冷セクターのランキング</a:t>
            </a:r>
            <a:endParaRPr kumimoji="0" lang="en-US" altLang="ja-JP" sz="1050" b="0" i="0" u="none" strike="noStrike" kern="1200" cap="none" spc="0" normalizeH="0" baseline="0" noProof="0" dirty="0">
              <a:ln>
                <a:noFill/>
              </a:ln>
              <a:effectLst/>
              <a:uLnTx/>
              <a:uFillTx/>
              <a:latin typeface="+mn-ea"/>
              <a:cs typeface="Arial" pitchFamily="34" charset="0"/>
            </a:endParaRPr>
          </a:p>
        </p:txBody>
      </p:sp>
      <p:pic>
        <p:nvPicPr>
          <p:cNvPr id="5" name="図 4">
            <a:extLst>
              <a:ext uri="{FF2B5EF4-FFF2-40B4-BE49-F238E27FC236}">
                <a16:creationId xmlns:a16="http://schemas.microsoft.com/office/drawing/2014/main" id="{B8FD9BA1-27FC-4DF1-9799-316A3F139A81}"/>
              </a:ext>
            </a:extLst>
          </p:cNvPr>
          <p:cNvPicPr>
            <a:picLocks noChangeAspect="1"/>
          </p:cNvPicPr>
          <p:nvPr/>
        </p:nvPicPr>
        <p:blipFill>
          <a:blip r:embed="rId4"/>
          <a:stretch>
            <a:fillRect/>
          </a:stretch>
        </p:blipFill>
        <p:spPr>
          <a:xfrm>
            <a:off x="5101389" y="1168157"/>
            <a:ext cx="4031163" cy="3941983"/>
          </a:xfrm>
          <a:prstGeom prst="rect">
            <a:avLst/>
          </a:prstGeom>
          <a:solidFill>
            <a:schemeClr val="bg1"/>
          </a:solidFill>
        </p:spPr>
      </p:pic>
      <p:sp>
        <p:nvSpPr>
          <p:cNvPr id="9" name="Slide Number Placeholder 6">
            <a:extLst>
              <a:ext uri="{FF2B5EF4-FFF2-40B4-BE49-F238E27FC236}">
                <a16:creationId xmlns:a16="http://schemas.microsoft.com/office/drawing/2014/main" id="{9669C684-CAA4-4E10-9DB5-2A39DBB82FA2}"/>
              </a:ext>
            </a:extLst>
          </p:cNvPr>
          <p:cNvSpPr>
            <a:spLocks noGrp="1"/>
          </p:cNvSpPr>
          <p:nvPr>
            <p:ph type="sldNum" sz="quarter" idx="17"/>
          </p:nvPr>
        </p:nvSpPr>
        <p:spPr>
          <a:xfrm>
            <a:off x="3708779" y="4784614"/>
            <a:ext cx="2133600" cy="273844"/>
          </a:xfrm>
        </p:spPr>
        <p:txBody>
          <a:bodyPr/>
          <a:lstStyle/>
          <a:p>
            <a:fld id="{CA7E3AA6-5088-D944-AC75-93D07D6D345B}" type="slidenum">
              <a:rPr lang="en-US" b="0" smtClean="0">
                <a:solidFill>
                  <a:schemeClr val="bg1">
                    <a:lumMod val="50000"/>
                  </a:schemeClr>
                </a:solidFill>
              </a:rPr>
              <a:t>12</a:t>
            </a:fld>
            <a:endParaRPr lang="en-US" b="0" dirty="0">
              <a:solidFill>
                <a:schemeClr val="bg1">
                  <a:lumMod val="50000"/>
                </a:schemeClr>
              </a:solidFill>
            </a:endParaRPr>
          </a:p>
        </p:txBody>
      </p:sp>
    </p:spTree>
    <p:extLst>
      <p:ext uri="{BB962C8B-B14F-4D97-AF65-F5344CB8AC3E}">
        <p14:creationId xmlns:p14="http://schemas.microsoft.com/office/powerpoint/2010/main" val="11238784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a:extLst>
              <a:ext uri="{FF2B5EF4-FFF2-40B4-BE49-F238E27FC236}">
                <a16:creationId xmlns:a16="http://schemas.microsoft.com/office/drawing/2014/main" id="{D48C741D-38F1-4A1B-9C06-D8E5A356F539}"/>
              </a:ext>
            </a:extLst>
          </p:cNvPr>
          <p:cNvSpPr>
            <a:spLocks noGrp="1"/>
          </p:cNvSpPr>
          <p:nvPr>
            <p:ph type="sldNum" sz="quarter" idx="17"/>
          </p:nvPr>
        </p:nvSpPr>
        <p:spPr>
          <a:xfrm>
            <a:off x="3854970" y="4751685"/>
            <a:ext cx="717030" cy="270097"/>
          </a:xfrm>
        </p:spPr>
        <p:txBody>
          <a:bodyPr/>
          <a:lstStyle/>
          <a:p>
            <a:fld id="{CA7E3AA6-5088-D944-AC75-93D07D6D345B}" type="slidenum">
              <a:rPr lang="en-US" smtClean="0"/>
              <a:t>13</a:t>
            </a:fld>
            <a:endParaRPr lang="en-US" dirty="0"/>
          </a:p>
        </p:txBody>
      </p:sp>
      <p:sp>
        <p:nvSpPr>
          <p:cNvPr id="5" name="テキスト ボックス 4">
            <a:extLst>
              <a:ext uri="{FF2B5EF4-FFF2-40B4-BE49-F238E27FC236}">
                <a16:creationId xmlns:a16="http://schemas.microsoft.com/office/drawing/2014/main" id="{98A56B8A-B2D9-4B02-BD2F-D9CE96BB3B22}"/>
              </a:ext>
            </a:extLst>
          </p:cNvPr>
          <p:cNvSpPr txBox="1"/>
          <p:nvPr/>
        </p:nvSpPr>
        <p:spPr>
          <a:xfrm>
            <a:off x="63438" y="335587"/>
            <a:ext cx="6674245" cy="369332"/>
          </a:xfrm>
          <a:prstGeom prst="rect">
            <a:avLst/>
          </a:prstGeom>
          <a:noFill/>
        </p:spPr>
        <p:txBody>
          <a:bodyPr wrap="square">
            <a:spAutoFit/>
          </a:bodyPr>
          <a:lstStyle/>
          <a:p>
            <a:pPr marL="433070">
              <a:spcBef>
                <a:spcPts val="455"/>
              </a:spcBef>
            </a:pPr>
            <a:r>
              <a:rPr lang="en-US" altLang="ja-JP" sz="1800" b="1" dirty="0">
                <a:effectLst/>
                <a:latin typeface="Arial" panose="020B0604020202020204" pitchFamily="34" charset="0"/>
                <a:ea typeface="Meiryo UI" panose="020B0604030504040204" pitchFamily="50" charset="-128"/>
              </a:rPr>
              <a:t>CDP</a:t>
            </a:r>
            <a:r>
              <a:rPr lang="ja-JP" altLang="en-US" sz="1800" b="1" dirty="0">
                <a:effectLst/>
                <a:latin typeface="Arial" panose="020B0604020202020204" pitchFamily="34" charset="0"/>
                <a:ea typeface="Meiryo UI" panose="020B0604030504040204" pitchFamily="50" charset="-128"/>
              </a:rPr>
              <a:t>　協働</a:t>
            </a:r>
            <a:r>
              <a:rPr lang="ja-JP" altLang="ja-JP" sz="1800" b="1" dirty="0">
                <a:effectLst/>
                <a:latin typeface="Arial" panose="020B0604020202020204" pitchFamily="34" charset="0"/>
                <a:ea typeface="Meiryo UI" panose="020B0604030504040204" pitchFamily="50" charset="-128"/>
              </a:rPr>
              <a:t>エンゲージメント</a:t>
            </a:r>
            <a:r>
              <a:rPr lang="ja-JP" altLang="en-US" sz="1800" b="1" dirty="0">
                <a:effectLst/>
                <a:latin typeface="Arial" panose="020B0604020202020204" pitchFamily="34" charset="0"/>
                <a:ea typeface="Meiryo UI" panose="020B0604030504040204" pitchFamily="50" charset="-128"/>
              </a:rPr>
              <a:t>の</a:t>
            </a:r>
            <a:r>
              <a:rPr lang="ja-JP" altLang="ja-JP" sz="1800" b="1" dirty="0">
                <a:effectLst/>
                <a:latin typeface="Arial" panose="020B0604020202020204" pitchFamily="34" charset="0"/>
                <a:ea typeface="Meiryo UI" panose="020B0604030504040204" pitchFamily="50" charset="-128"/>
              </a:rPr>
              <a:t>プラットフォーム</a:t>
            </a:r>
            <a:endParaRPr lang="ja-JP" altLang="ja-JP" sz="2400" b="1" dirty="0">
              <a:effectLst/>
              <a:latin typeface="Arial" panose="020B0604020202020204" pitchFamily="34" charset="0"/>
              <a:ea typeface="Arial" panose="020B0604020202020204" pitchFamily="34" charset="0"/>
            </a:endParaRPr>
          </a:p>
        </p:txBody>
      </p:sp>
      <p:sp>
        <p:nvSpPr>
          <p:cNvPr id="6" name="コンテンツ プレースホルダー 5">
            <a:extLst>
              <a:ext uri="{FF2B5EF4-FFF2-40B4-BE49-F238E27FC236}">
                <a16:creationId xmlns:a16="http://schemas.microsoft.com/office/drawing/2014/main" id="{5D8E5028-D34D-4402-BDDB-D48F5480B331}"/>
              </a:ext>
            </a:extLst>
          </p:cNvPr>
          <p:cNvSpPr>
            <a:spLocks noGrp="1"/>
          </p:cNvSpPr>
          <p:nvPr>
            <p:ph idx="15"/>
          </p:nvPr>
        </p:nvSpPr>
        <p:spPr>
          <a:xfrm>
            <a:off x="540427" y="1063349"/>
            <a:ext cx="8347894" cy="3559898"/>
          </a:xfrm>
        </p:spPr>
        <p:txBody>
          <a:bodyPr>
            <a:normAutofit fontScale="40000" lnSpcReduction="20000"/>
          </a:bodyPr>
          <a:lstStyle/>
          <a:p>
            <a:pPr marL="0">
              <a:spcAft>
                <a:spcPts val="600"/>
              </a:spcAft>
            </a:pPr>
            <a:r>
              <a:rPr lang="en-US" altLang="ja-JP" sz="4500" b="1" dirty="0">
                <a:solidFill>
                  <a:srgbClr val="030503"/>
                </a:solidFill>
                <a:effectLst/>
                <a:latin typeface="Meiryo UI" panose="020B0604030504040204" pitchFamily="50" charset="-128"/>
                <a:ea typeface="Meiryo UI" panose="020B0604030504040204" pitchFamily="50" charset="-128"/>
              </a:rPr>
              <a:t>CDP </a:t>
            </a:r>
            <a:r>
              <a:rPr lang="ja-JP" altLang="ja-JP" sz="4500" b="1" dirty="0">
                <a:solidFill>
                  <a:srgbClr val="030503"/>
                </a:solidFill>
                <a:effectLst/>
                <a:latin typeface="Meiryo UI" panose="020B0604030504040204" pitchFamily="50" charset="-128"/>
                <a:ea typeface="Meiryo UI" panose="020B0604030504040204" pitchFamily="50" charset="-128"/>
              </a:rPr>
              <a:t>ノン・ディスクロージャー・キャンペーン</a:t>
            </a:r>
            <a:r>
              <a:rPr lang="ja-JP" altLang="ja-JP" sz="4500" b="0" dirty="0">
                <a:solidFill>
                  <a:srgbClr val="030503"/>
                </a:solidFill>
                <a:effectLst/>
                <a:latin typeface="Meiryo UI" panose="020B0604030504040204" pitchFamily="50" charset="-128"/>
                <a:ea typeface="Meiryo UI" panose="020B0604030504040204" pitchFamily="50" charset="-128"/>
              </a:rPr>
              <a:t>（</a:t>
            </a:r>
            <a:r>
              <a:rPr lang="en-US" altLang="ja-JP" sz="4500" b="0" dirty="0">
                <a:solidFill>
                  <a:srgbClr val="030503"/>
                </a:solidFill>
                <a:effectLst/>
                <a:latin typeface="Meiryo UI" panose="020B0604030504040204" pitchFamily="50" charset="-128"/>
                <a:ea typeface="Meiryo UI" panose="020B0604030504040204" pitchFamily="50" charset="-128"/>
              </a:rPr>
              <a:t>Non-Disclosure Campaign</a:t>
            </a:r>
            <a:r>
              <a:rPr lang="ja-JP" altLang="ja-JP" sz="4500" b="0" dirty="0">
                <a:solidFill>
                  <a:srgbClr val="030503"/>
                </a:solidFill>
                <a:effectLst/>
                <a:latin typeface="Meiryo UI" panose="020B0604030504040204" pitchFamily="50" charset="-128"/>
                <a:ea typeface="Meiryo UI" panose="020B0604030504040204" pitchFamily="50" charset="-128"/>
              </a:rPr>
              <a:t>）</a:t>
            </a:r>
            <a:endParaRPr lang="ja-JP" altLang="ja-JP" sz="4500" b="1" dirty="0">
              <a:effectLst/>
              <a:latin typeface="Meiryo UI" panose="020B0604030504040204" pitchFamily="50" charset="-128"/>
              <a:ea typeface="Meiryo UI" panose="020B0604030504040204" pitchFamily="50" charset="-128"/>
            </a:endParaRPr>
          </a:p>
          <a:p>
            <a:pPr marL="0" marR="497840" indent="0">
              <a:lnSpc>
                <a:spcPct val="170000"/>
              </a:lnSpc>
              <a:spcBef>
                <a:spcPts val="0"/>
              </a:spcBef>
              <a:buNone/>
            </a:pPr>
            <a:r>
              <a:rPr lang="en-US" altLang="ja-JP" sz="1900" dirty="0">
                <a:solidFill>
                  <a:srgbClr val="312F2F"/>
                </a:solidFill>
                <a:effectLst/>
                <a:latin typeface="Meiryo UI" panose="020B0604030504040204" pitchFamily="50" charset="-128"/>
                <a:ea typeface="Meiryo UI" panose="020B0604030504040204" pitchFamily="50" charset="-128"/>
              </a:rPr>
              <a:t>CDP</a:t>
            </a:r>
            <a:r>
              <a:rPr lang="ja-JP" altLang="ja-JP" sz="1900" dirty="0">
                <a:solidFill>
                  <a:srgbClr val="312F2F"/>
                </a:solidFill>
                <a:effectLst/>
                <a:latin typeface="Meiryo UI" panose="020B0604030504040204" pitchFamily="50" charset="-128"/>
                <a:ea typeface="Meiryo UI" panose="020B0604030504040204" pitchFamily="50" charset="-128"/>
              </a:rPr>
              <a:t>のノン・</a:t>
            </a:r>
            <a:r>
              <a:rPr lang="ja-JP" altLang="ja-JP" sz="1900" dirty="0">
                <a:solidFill>
                  <a:srgbClr val="181A18"/>
                </a:solidFill>
                <a:effectLst/>
                <a:latin typeface="Meiryo UI" panose="020B0604030504040204" pitchFamily="50" charset="-128"/>
                <a:ea typeface="Meiryo UI" panose="020B0604030504040204" pitchFamily="50" charset="-128"/>
              </a:rPr>
              <a:t>ディスクロージャー</a:t>
            </a:r>
            <a:r>
              <a:rPr lang="ja-JP" altLang="ja-JP" sz="1900" dirty="0">
                <a:solidFill>
                  <a:srgbClr val="312F2F"/>
                </a:solidFill>
                <a:effectLst/>
                <a:latin typeface="Meiryo UI" panose="020B0604030504040204" pitchFamily="50" charset="-128"/>
                <a:ea typeface="Meiryo UI" panose="020B0604030504040204" pitchFamily="50" charset="-128"/>
              </a:rPr>
              <a:t>・キャンペーン</a:t>
            </a:r>
            <a:r>
              <a:rPr lang="ja-JP" altLang="en-US" sz="1900" dirty="0">
                <a:solidFill>
                  <a:srgbClr val="312F2F"/>
                </a:solidFill>
                <a:effectLst/>
                <a:latin typeface="Meiryo UI" panose="020B0604030504040204" pitchFamily="50" charset="-128"/>
                <a:ea typeface="Meiryo UI" panose="020B0604030504040204" pitchFamily="50" charset="-128"/>
              </a:rPr>
              <a:t>で</a:t>
            </a:r>
            <a:r>
              <a:rPr lang="ja-JP" altLang="ja-JP" sz="1900" dirty="0">
                <a:solidFill>
                  <a:srgbClr val="312F2F"/>
                </a:solidFill>
                <a:effectLst/>
                <a:latin typeface="Meiryo UI" panose="020B0604030504040204" pitchFamily="50" charset="-128"/>
                <a:ea typeface="Meiryo UI" panose="020B0604030504040204" pitchFamily="50" charset="-128"/>
              </a:rPr>
              <a:t>は、</a:t>
            </a:r>
            <a:r>
              <a:rPr lang="ja-JP" altLang="ja-JP" sz="1900" dirty="0">
                <a:solidFill>
                  <a:srgbClr val="181A18"/>
                </a:solidFill>
                <a:effectLst/>
                <a:latin typeface="Meiryo UI" panose="020B0604030504040204" pitchFamily="50" charset="-128"/>
                <a:ea typeface="Meiryo UI" panose="020B0604030504040204" pitchFamily="50" charset="-128"/>
              </a:rPr>
              <a:t>投資家</a:t>
            </a:r>
            <a:r>
              <a:rPr lang="ja-JP" altLang="ja-JP" sz="1900" dirty="0">
                <a:effectLst/>
                <a:latin typeface="Meiryo UI" panose="020B0604030504040204" pitchFamily="50" charset="-128"/>
                <a:ea typeface="Meiryo UI" panose="020B0604030504040204" pitchFamily="50" charset="-128"/>
              </a:rPr>
              <a:t>に</a:t>
            </a:r>
            <a:r>
              <a:rPr lang="en-US" altLang="ja-JP" sz="1900" dirty="0">
                <a:solidFill>
                  <a:srgbClr val="181A18"/>
                </a:solidFill>
                <a:effectLst/>
                <a:latin typeface="Meiryo UI" panose="020B0604030504040204" pitchFamily="50" charset="-128"/>
                <a:ea typeface="Meiryo UI" panose="020B0604030504040204" pitchFamily="50" charset="-128"/>
              </a:rPr>
              <a:t>CDP</a:t>
            </a:r>
            <a:r>
              <a:rPr lang="ja-JP" altLang="en-US" sz="1900" dirty="0">
                <a:solidFill>
                  <a:srgbClr val="181A18"/>
                </a:solidFill>
                <a:effectLst/>
                <a:latin typeface="Meiryo UI" panose="020B0604030504040204" pitchFamily="50" charset="-128"/>
                <a:ea typeface="Meiryo UI" panose="020B0604030504040204" pitchFamily="50" charset="-128"/>
              </a:rPr>
              <a:t>の質問書への</a:t>
            </a:r>
            <a:r>
              <a:rPr lang="ja-JP" altLang="ja-JP" sz="1900" dirty="0">
                <a:solidFill>
                  <a:srgbClr val="181A18"/>
                </a:solidFill>
                <a:effectLst/>
                <a:latin typeface="Meiryo UI" panose="020B0604030504040204" pitchFamily="50" charset="-128"/>
                <a:ea typeface="Meiryo UI" panose="020B0604030504040204" pitchFamily="50" charset="-128"/>
              </a:rPr>
              <a:t>開示</a:t>
            </a:r>
            <a:r>
              <a:rPr lang="ja-JP" altLang="ja-JP" sz="1900" dirty="0">
                <a:solidFill>
                  <a:srgbClr val="181A18"/>
                </a:solidFill>
                <a:latin typeface="Meiryo UI" panose="020B0604030504040204" pitchFamily="50" charset="-128"/>
                <a:ea typeface="Meiryo UI" panose="020B0604030504040204" pitchFamily="50" charset="-128"/>
              </a:rPr>
              <a:t>を</a:t>
            </a:r>
            <a:r>
              <a:rPr lang="ja-JP" altLang="en-US" sz="1900" dirty="0">
                <a:solidFill>
                  <a:srgbClr val="181A18"/>
                </a:solidFill>
                <a:latin typeface="Meiryo UI" panose="020B0604030504040204" pitchFamily="50" charset="-128"/>
                <a:ea typeface="Meiryo UI" panose="020B0604030504040204" pitchFamily="50" charset="-128"/>
              </a:rPr>
              <a:t>、</a:t>
            </a:r>
            <a:r>
              <a:rPr lang="ja-JP" altLang="ja-JP" sz="1900" dirty="0">
                <a:solidFill>
                  <a:srgbClr val="181A18"/>
                </a:solidFill>
                <a:latin typeface="Meiryo UI" panose="020B0604030504040204" pitchFamily="50" charset="-128"/>
                <a:ea typeface="Meiryo UI" panose="020B0604030504040204" pitchFamily="50" charset="-128"/>
              </a:rPr>
              <a:t>積極的に求める</a:t>
            </a:r>
            <a:r>
              <a:rPr lang="ja-JP" altLang="ja-JP" sz="1900" dirty="0">
                <a:solidFill>
                  <a:srgbClr val="181A18"/>
                </a:solidFill>
                <a:effectLst/>
                <a:latin typeface="Meiryo UI" panose="020B0604030504040204" pitchFamily="50" charset="-128"/>
                <a:ea typeface="Meiryo UI" panose="020B0604030504040204" pitchFamily="50" charset="-128"/>
              </a:rPr>
              <a:t>機会を提供しており、毎年行われています。</a:t>
            </a:r>
            <a:endParaRPr lang="en-US" altLang="ja-JP" sz="1900" dirty="0">
              <a:solidFill>
                <a:srgbClr val="181A18"/>
              </a:solidFill>
              <a:effectLst/>
              <a:latin typeface="Meiryo UI" panose="020B0604030504040204" pitchFamily="50" charset="-128"/>
              <a:ea typeface="Meiryo UI" panose="020B0604030504040204" pitchFamily="50" charset="-128"/>
            </a:endParaRPr>
          </a:p>
          <a:p>
            <a:pPr marL="0" marR="497840" indent="0">
              <a:lnSpc>
                <a:spcPct val="170000"/>
              </a:lnSpc>
              <a:spcBef>
                <a:spcPts val="0"/>
              </a:spcBef>
              <a:buNone/>
            </a:pPr>
            <a:r>
              <a:rPr lang="ja-JP" altLang="ja-JP" sz="1900" dirty="0">
                <a:solidFill>
                  <a:srgbClr val="181A18"/>
                </a:solidFill>
                <a:effectLst/>
                <a:latin typeface="Meiryo UI" panose="020B0604030504040204" pitchFamily="50" charset="-128"/>
                <a:ea typeface="Meiryo UI" panose="020B0604030504040204" pitchFamily="50" charset="-128"/>
              </a:rPr>
              <a:t>この</a:t>
            </a:r>
            <a:r>
              <a:rPr lang="ja-JP" altLang="ja-JP" sz="1900" dirty="0">
                <a:solidFill>
                  <a:srgbClr val="312F2F"/>
                </a:solidFill>
                <a:effectLst/>
                <a:latin typeface="Meiryo UI" panose="020B0604030504040204" pitchFamily="50" charset="-128"/>
                <a:ea typeface="Meiryo UI" panose="020B0604030504040204" pitchFamily="50" charset="-128"/>
              </a:rPr>
              <a:t>キャンペーンの目的</a:t>
            </a:r>
            <a:r>
              <a:rPr lang="ja-JP" altLang="ja-JP" sz="1900" dirty="0">
                <a:solidFill>
                  <a:srgbClr val="181A18"/>
                </a:solidFill>
                <a:effectLst/>
                <a:latin typeface="Meiryo UI" panose="020B0604030504040204" pitchFamily="50" charset="-128"/>
                <a:ea typeface="Meiryo UI" panose="020B0604030504040204" pitchFamily="50" charset="-128"/>
              </a:rPr>
              <a:t>は、</a:t>
            </a:r>
            <a:r>
              <a:rPr lang="en-US" altLang="ja-JP" sz="1900" dirty="0">
                <a:solidFill>
                  <a:srgbClr val="312F2F"/>
                </a:solidFill>
                <a:effectLst/>
                <a:latin typeface="Meiryo UI" panose="020B0604030504040204" pitchFamily="50" charset="-128"/>
                <a:ea typeface="Meiryo UI" panose="020B0604030504040204" pitchFamily="50" charset="-128"/>
              </a:rPr>
              <a:t>CDP</a:t>
            </a:r>
            <a:r>
              <a:rPr lang="ja-JP" altLang="ja-JP" sz="1900" dirty="0">
                <a:effectLst/>
                <a:latin typeface="Meiryo UI" panose="020B0604030504040204" pitchFamily="50" charset="-128"/>
                <a:ea typeface="Meiryo UI" panose="020B0604030504040204" pitchFamily="50" charset="-128"/>
              </a:rPr>
              <a:t>の</a:t>
            </a:r>
            <a:r>
              <a:rPr lang="ja-JP" altLang="ja-JP" sz="1900" dirty="0">
                <a:solidFill>
                  <a:srgbClr val="312F2F"/>
                </a:solidFill>
                <a:effectLst/>
                <a:latin typeface="Meiryo UI" panose="020B0604030504040204" pitchFamily="50" charset="-128"/>
                <a:ea typeface="Meiryo UI" panose="020B0604030504040204" pitchFamily="50" charset="-128"/>
              </a:rPr>
              <a:t>開示要求</a:t>
            </a:r>
            <a:r>
              <a:rPr lang="ja-JP" altLang="ja-JP" sz="1900" dirty="0">
                <a:solidFill>
                  <a:srgbClr val="181A18"/>
                </a:solidFill>
                <a:effectLst/>
                <a:latin typeface="Meiryo UI" panose="020B0604030504040204" pitchFamily="50" charset="-128"/>
                <a:ea typeface="Meiryo UI" panose="020B0604030504040204" pitchFamily="50" charset="-128"/>
              </a:rPr>
              <a:t>に応えることを</a:t>
            </a:r>
            <a:r>
              <a:rPr lang="ja-JP" altLang="ja-JP" sz="1900" dirty="0">
                <a:effectLst/>
                <a:latin typeface="Meiryo UI" panose="020B0604030504040204" pitchFamily="50" charset="-128"/>
                <a:ea typeface="Meiryo UI" panose="020B0604030504040204" pitchFamily="50" charset="-128"/>
              </a:rPr>
              <a:t>奨励することで、気候変動</a:t>
            </a:r>
            <a:r>
              <a:rPr lang="ja-JP" altLang="ja-JP" sz="1900" dirty="0">
                <a:solidFill>
                  <a:srgbClr val="312F2F"/>
                </a:solidFill>
                <a:effectLst/>
                <a:latin typeface="Meiryo UI" panose="020B0604030504040204" pitchFamily="50" charset="-128"/>
                <a:ea typeface="Meiryo UI" panose="020B0604030504040204" pitchFamily="50" charset="-128"/>
              </a:rPr>
              <a:t>、森林減少、水の保全に関する企業の透明性をさらに高めることで</a:t>
            </a:r>
            <a:r>
              <a:rPr lang="ja-JP" altLang="ja-JP" sz="1900" dirty="0">
                <a:effectLst/>
                <a:latin typeface="Meiryo UI" panose="020B0604030504040204" pitchFamily="50" charset="-128"/>
                <a:ea typeface="Meiryo UI" panose="020B0604030504040204" pitchFamily="50" charset="-128"/>
              </a:rPr>
              <a:t>す</a:t>
            </a:r>
            <a:r>
              <a:rPr lang="ja-JP" altLang="ja-JP" sz="1800" dirty="0">
                <a:effectLst/>
                <a:latin typeface="Meiryo UI" panose="020B0604030504040204" pitchFamily="50" charset="-128"/>
                <a:ea typeface="Meiryo UI" panose="020B0604030504040204" pitchFamily="50" charset="-128"/>
              </a:rPr>
              <a:t>。</a:t>
            </a:r>
          </a:p>
          <a:p>
            <a:pPr marL="0" indent="0">
              <a:lnSpc>
                <a:spcPct val="170000"/>
              </a:lnSpc>
              <a:spcBef>
                <a:spcPts val="0"/>
              </a:spcBef>
              <a:spcAft>
                <a:spcPts val="0"/>
              </a:spcAft>
              <a:buNone/>
            </a:pPr>
            <a:r>
              <a:rPr lang="ja-JP" altLang="ja-JP" sz="1800" dirty="0">
                <a:solidFill>
                  <a:srgbClr val="030503"/>
                </a:solidFill>
                <a:effectLst/>
                <a:latin typeface="Meiryo UI" panose="020B0604030504040204" pitchFamily="50" charset="-128"/>
                <a:ea typeface="Meiryo UI" panose="020B0604030504040204" pitchFamily="50" charset="-128"/>
              </a:rPr>
              <a:t>詳細はこちらをご参照下さい。</a:t>
            </a:r>
            <a:endParaRPr lang="ja-JP" altLang="ja-JP" sz="1800" dirty="0">
              <a:effectLst/>
              <a:latin typeface="Meiryo UI" panose="020B0604030504040204" pitchFamily="50" charset="-128"/>
              <a:ea typeface="Meiryo UI" panose="020B0604030504040204" pitchFamily="50" charset="-128"/>
            </a:endParaRPr>
          </a:p>
          <a:p>
            <a:pPr marL="220027" indent="0">
              <a:spcBef>
                <a:spcPts val="185"/>
              </a:spcBef>
              <a:spcAft>
                <a:spcPts val="0"/>
              </a:spcAft>
              <a:buNone/>
            </a:pPr>
            <a:r>
              <a:rPr lang="en-US" altLang="ja-JP" sz="1800" u="sng" dirty="0">
                <a:solidFill>
                  <a:srgbClr val="3D72AA"/>
                </a:solidFill>
                <a:effectLst/>
                <a:uFill>
                  <a:solidFill>
                    <a:srgbClr val="215D9E"/>
                  </a:solidFill>
                </a:uFill>
                <a:latin typeface="Meiryo UI" panose="020B0604030504040204" pitchFamily="50" charset="-128"/>
                <a:ea typeface="Meiryo UI" panose="020B0604030504040204" pitchFamily="50" charset="-128"/>
              </a:rPr>
              <a:t>cdp.net/</a:t>
            </a:r>
            <a:r>
              <a:rPr lang="en-US" altLang="ja-JP" sz="1800" u="sng" dirty="0" err="1">
                <a:solidFill>
                  <a:srgbClr val="3D72AA"/>
                </a:solidFill>
                <a:effectLst/>
                <a:uFill>
                  <a:solidFill>
                    <a:srgbClr val="215D9E"/>
                  </a:solidFill>
                </a:uFill>
                <a:latin typeface="Meiryo UI" panose="020B0604030504040204" pitchFamily="50" charset="-128"/>
                <a:ea typeface="Meiryo UI" panose="020B0604030504040204" pitchFamily="50" charset="-128"/>
              </a:rPr>
              <a:t>en</a:t>
            </a:r>
            <a:r>
              <a:rPr lang="en-US" altLang="ja-JP" sz="1800" u="sng" dirty="0">
                <a:solidFill>
                  <a:srgbClr val="3D72AA"/>
                </a:solidFill>
                <a:effectLst/>
                <a:uFill>
                  <a:solidFill>
                    <a:srgbClr val="215D9E"/>
                  </a:solidFill>
                </a:uFill>
                <a:latin typeface="Meiryo UI" panose="020B0604030504040204" pitchFamily="50" charset="-128"/>
                <a:ea typeface="Meiryo UI" panose="020B0604030504040204" pitchFamily="50" charset="-128"/>
              </a:rPr>
              <a:t>/investor/engage-with-companies/non-disclosure-campaign</a:t>
            </a:r>
          </a:p>
          <a:p>
            <a:pPr marL="0">
              <a:spcAft>
                <a:spcPts val="600"/>
              </a:spcAft>
            </a:pPr>
            <a:r>
              <a:rPr lang="en-US" altLang="ja-JP" sz="4200" b="1" dirty="0">
                <a:solidFill>
                  <a:srgbClr val="181A18"/>
                </a:solidFill>
                <a:effectLst/>
                <a:latin typeface="Meiryo UI" panose="020B0604030504040204" pitchFamily="50" charset="-128"/>
                <a:ea typeface="Meiryo UI" panose="020B0604030504040204" pitchFamily="50" charset="-128"/>
              </a:rPr>
              <a:t>CDP SBT</a:t>
            </a:r>
            <a:r>
              <a:rPr lang="ja-JP" altLang="ja-JP" sz="4200" b="1" dirty="0">
                <a:solidFill>
                  <a:srgbClr val="181A18"/>
                </a:solidFill>
                <a:effectLst/>
                <a:latin typeface="Meiryo UI" panose="020B0604030504040204" pitchFamily="50" charset="-128"/>
                <a:ea typeface="Meiryo UI" panose="020B0604030504040204" pitchFamily="50" charset="-128"/>
              </a:rPr>
              <a:t>協働エンゲージメント</a:t>
            </a:r>
            <a:r>
              <a:rPr lang="ja-JP" altLang="ja-JP" sz="4200" dirty="0">
                <a:solidFill>
                  <a:srgbClr val="181A18"/>
                </a:solidFill>
                <a:effectLst/>
                <a:latin typeface="Meiryo UI" panose="020B0604030504040204" pitchFamily="50" charset="-128"/>
                <a:ea typeface="Meiryo UI" panose="020B0604030504040204" pitchFamily="50" charset="-128"/>
              </a:rPr>
              <a:t>（</a:t>
            </a:r>
            <a:r>
              <a:rPr lang="en-US" altLang="ja-JP" sz="4200" dirty="0">
                <a:solidFill>
                  <a:srgbClr val="181A18"/>
                </a:solidFill>
                <a:effectLst/>
                <a:latin typeface="Meiryo UI" panose="020B0604030504040204" pitchFamily="50" charset="-128"/>
                <a:ea typeface="Meiryo UI" panose="020B0604030504040204" pitchFamily="50" charset="-128"/>
              </a:rPr>
              <a:t>Science-Based Targets Campaign</a:t>
            </a:r>
            <a:r>
              <a:rPr lang="ja-JP" altLang="ja-JP" sz="4200" dirty="0">
                <a:solidFill>
                  <a:srgbClr val="181A18"/>
                </a:solidFill>
                <a:effectLst/>
                <a:latin typeface="Meiryo UI" panose="020B0604030504040204" pitchFamily="50" charset="-128"/>
                <a:ea typeface="Meiryo UI" panose="020B0604030504040204" pitchFamily="50" charset="-128"/>
              </a:rPr>
              <a:t>）</a:t>
            </a:r>
            <a:endParaRPr lang="ja-JP" altLang="ja-JP" sz="4200" dirty="0">
              <a:effectLst/>
              <a:latin typeface="Meiryo UI" panose="020B0604030504040204" pitchFamily="50" charset="-128"/>
              <a:ea typeface="Meiryo UI" panose="020B0604030504040204" pitchFamily="50" charset="-128"/>
            </a:endParaRPr>
          </a:p>
          <a:p>
            <a:pPr marL="0" marR="321310" indent="0">
              <a:lnSpc>
                <a:spcPct val="170000"/>
              </a:lnSpc>
              <a:spcBef>
                <a:spcPts val="0"/>
              </a:spcBef>
              <a:spcAft>
                <a:spcPts val="0"/>
              </a:spcAft>
              <a:buNone/>
            </a:pPr>
            <a:r>
              <a:rPr lang="en-US" altLang="ja-JP" sz="1900" dirty="0">
                <a:solidFill>
                  <a:srgbClr val="312F2F"/>
                </a:solidFill>
                <a:effectLst/>
                <a:latin typeface="Meiryo UI" panose="020B0604030504040204" pitchFamily="50" charset="-128"/>
                <a:ea typeface="Meiryo UI" panose="020B0604030504040204" pitchFamily="50" charset="-128"/>
              </a:rPr>
              <a:t>CDP SBT</a:t>
            </a:r>
            <a:r>
              <a:rPr lang="ja-JP" altLang="ja-JP" sz="1900" dirty="0">
                <a:solidFill>
                  <a:srgbClr val="312F2F"/>
                </a:solidFill>
                <a:effectLst/>
                <a:latin typeface="Meiryo UI" panose="020B0604030504040204" pitchFamily="50" charset="-128"/>
                <a:ea typeface="Meiryo UI" panose="020B0604030504040204" pitchFamily="50" charset="-128"/>
              </a:rPr>
              <a:t>協働エンゲージメント</a:t>
            </a:r>
            <a:r>
              <a:rPr lang="ja-JP" altLang="ja-JP" sz="1900" dirty="0">
                <a:effectLst/>
                <a:latin typeface="Meiryo UI" panose="020B0604030504040204" pitchFamily="50" charset="-128"/>
                <a:ea typeface="Meiryo UI" panose="020B0604030504040204" pitchFamily="50" charset="-128"/>
              </a:rPr>
              <a:t>は、</a:t>
            </a:r>
            <a:r>
              <a:rPr lang="en-US" altLang="ja-JP" sz="1900" dirty="0">
                <a:solidFill>
                  <a:srgbClr val="312F2F"/>
                </a:solidFill>
                <a:effectLst/>
                <a:latin typeface="Meiryo UI" panose="020B0604030504040204" pitchFamily="50" charset="-128"/>
                <a:ea typeface="Meiryo UI" panose="020B0604030504040204" pitchFamily="50" charset="-128"/>
              </a:rPr>
              <a:t>CDP</a:t>
            </a:r>
            <a:r>
              <a:rPr lang="ja-JP" altLang="ja-JP" sz="1900" dirty="0">
                <a:solidFill>
                  <a:srgbClr val="312F2F"/>
                </a:solidFill>
                <a:effectLst/>
                <a:latin typeface="Meiryo UI" panose="020B0604030504040204" pitchFamily="50" charset="-128"/>
                <a:ea typeface="Meiryo UI" panose="020B0604030504040204" pitchFamily="50" charset="-128"/>
              </a:rPr>
              <a:t>の署名機関が協働で気候問題</a:t>
            </a:r>
            <a:r>
              <a:rPr lang="ja-JP" altLang="ja-JP" sz="1900" dirty="0">
                <a:effectLst/>
                <a:latin typeface="Meiryo UI" panose="020B0604030504040204" pitchFamily="50" charset="-128"/>
                <a:ea typeface="Meiryo UI" panose="020B0604030504040204" pitchFamily="50" charset="-128"/>
              </a:rPr>
              <a:t>に取り組むことにより、企業に対し科学に基づいた気候ターゲットを持つことを加速させるうえで、</a:t>
            </a:r>
            <a:r>
              <a:rPr lang="ja-JP" altLang="ja-JP" sz="1900" dirty="0">
                <a:solidFill>
                  <a:srgbClr val="312F2F"/>
                </a:solidFill>
                <a:effectLst/>
                <a:latin typeface="Meiryo UI" panose="020B0604030504040204" pitchFamily="50" charset="-128"/>
                <a:ea typeface="Meiryo UI" panose="020B0604030504040204" pitchFamily="50" charset="-128"/>
              </a:rPr>
              <a:t>重要な役割</a:t>
            </a:r>
            <a:r>
              <a:rPr lang="ja-JP" altLang="ja-JP" sz="1900" dirty="0">
                <a:effectLst/>
                <a:latin typeface="Meiryo UI" panose="020B0604030504040204" pitchFamily="50" charset="-128"/>
                <a:ea typeface="Meiryo UI" panose="020B0604030504040204" pitchFamily="50" charset="-128"/>
              </a:rPr>
              <a:t>を</a:t>
            </a:r>
            <a:r>
              <a:rPr lang="ja-JP" altLang="ja-JP" sz="1900" dirty="0">
                <a:solidFill>
                  <a:srgbClr val="312F2F"/>
                </a:solidFill>
                <a:effectLst/>
                <a:latin typeface="Meiryo UI" panose="020B0604030504040204" pitchFamily="50" charset="-128"/>
                <a:ea typeface="Meiryo UI" panose="020B0604030504040204" pitchFamily="50" charset="-128"/>
              </a:rPr>
              <a:t>果たす</a:t>
            </a:r>
            <a:r>
              <a:rPr lang="ja-JP" altLang="ja-JP" sz="1900" dirty="0">
                <a:solidFill>
                  <a:srgbClr val="464242"/>
                </a:solidFill>
                <a:effectLst/>
                <a:latin typeface="Meiryo UI" panose="020B0604030504040204" pitchFamily="50" charset="-128"/>
                <a:ea typeface="Meiryo UI" panose="020B0604030504040204" pitchFamily="50" charset="-128"/>
              </a:rPr>
              <a:t>機会となります。</a:t>
            </a:r>
            <a:r>
              <a:rPr lang="ja-JP" altLang="ja-JP" sz="1900" dirty="0">
                <a:solidFill>
                  <a:srgbClr val="312F2F"/>
                </a:solidFill>
                <a:effectLst/>
                <a:latin typeface="Meiryo UI" panose="020B0604030504040204" pitchFamily="50" charset="-128"/>
                <a:ea typeface="Meiryo UI" panose="020B0604030504040204" pitchFamily="50" charset="-128"/>
              </a:rPr>
              <a:t>このユニークな協働エンゲージメント</a:t>
            </a:r>
            <a:r>
              <a:rPr lang="ja-JP" altLang="ja-JP" sz="1900" dirty="0">
                <a:solidFill>
                  <a:srgbClr val="464242"/>
                </a:solidFill>
                <a:effectLst/>
                <a:latin typeface="Meiryo UI" panose="020B0604030504040204" pitchFamily="50" charset="-128"/>
                <a:ea typeface="Meiryo UI" panose="020B0604030504040204" pitchFamily="50" charset="-128"/>
              </a:rPr>
              <a:t>は、これまでに</a:t>
            </a:r>
            <a:r>
              <a:rPr lang="en-US" altLang="ja-JP" sz="1900" dirty="0">
                <a:solidFill>
                  <a:srgbClr val="464242"/>
                </a:solidFill>
                <a:effectLst/>
                <a:latin typeface="Meiryo UI" panose="020B0604030504040204" pitchFamily="50" charset="-128"/>
                <a:ea typeface="Meiryo UI" panose="020B0604030504040204" pitchFamily="50" charset="-128"/>
              </a:rPr>
              <a:t>CDP</a:t>
            </a:r>
            <a:r>
              <a:rPr lang="ja-JP" altLang="ja-JP" sz="1900" dirty="0">
                <a:solidFill>
                  <a:srgbClr val="464242"/>
                </a:solidFill>
                <a:effectLst/>
                <a:latin typeface="Meiryo UI" panose="020B0604030504040204" pitchFamily="50" charset="-128"/>
                <a:ea typeface="Meiryo UI" panose="020B0604030504040204" pitchFamily="50" charset="-128"/>
              </a:rPr>
              <a:t>が</a:t>
            </a:r>
            <a:r>
              <a:rPr lang="ja-JP" altLang="ja-JP" sz="1900" dirty="0">
                <a:solidFill>
                  <a:srgbClr val="312F2F"/>
                </a:solidFill>
                <a:effectLst/>
                <a:latin typeface="Meiryo UI" panose="020B0604030504040204" pitchFamily="50" charset="-128"/>
                <a:ea typeface="Meiryo UI" panose="020B0604030504040204" pitchFamily="50" charset="-128"/>
              </a:rPr>
              <a:t>試行</a:t>
            </a:r>
            <a:r>
              <a:rPr lang="ja-JP" altLang="ja-JP" sz="1900" dirty="0">
                <a:solidFill>
                  <a:srgbClr val="464242"/>
                </a:solidFill>
                <a:effectLst/>
                <a:latin typeface="Meiryo UI" panose="020B0604030504040204" pitchFamily="50" charset="-128"/>
                <a:ea typeface="Meiryo UI" panose="020B0604030504040204" pitchFamily="50" charset="-128"/>
              </a:rPr>
              <a:t>錯誤の上構築したエンゲージメントの</a:t>
            </a:r>
            <a:r>
              <a:rPr lang="ja-JP" altLang="ja-JP" sz="1900" dirty="0">
                <a:solidFill>
                  <a:srgbClr val="312F2F"/>
                </a:solidFill>
                <a:effectLst/>
                <a:latin typeface="Meiryo UI" panose="020B0604030504040204" pitchFamily="50" charset="-128"/>
                <a:ea typeface="Meiryo UI" panose="020B0604030504040204" pitchFamily="50" charset="-128"/>
              </a:rPr>
              <a:t>メカニズム</a:t>
            </a:r>
            <a:r>
              <a:rPr lang="ja-JP" altLang="ja-JP" sz="1900" dirty="0">
                <a:solidFill>
                  <a:srgbClr val="464242"/>
                </a:solidFill>
                <a:effectLst/>
                <a:latin typeface="Meiryo UI" panose="020B0604030504040204" pitchFamily="50" charset="-128"/>
                <a:ea typeface="Meiryo UI" panose="020B0604030504040204" pitchFamily="50" charset="-128"/>
              </a:rPr>
              <a:t>、および</a:t>
            </a:r>
            <a:r>
              <a:rPr lang="en-US" altLang="ja-JP" sz="1900" dirty="0">
                <a:solidFill>
                  <a:srgbClr val="464242"/>
                </a:solidFill>
                <a:effectLst/>
                <a:latin typeface="Meiryo UI" panose="020B0604030504040204" pitchFamily="50" charset="-128"/>
                <a:ea typeface="Meiryo UI" panose="020B0604030504040204" pitchFamily="50" charset="-128"/>
              </a:rPr>
              <a:t>Science-Based Targets initiative</a:t>
            </a:r>
            <a:r>
              <a:rPr lang="ja-JP" altLang="ja-JP" sz="1900" dirty="0">
                <a:solidFill>
                  <a:srgbClr val="464242"/>
                </a:solidFill>
                <a:effectLst/>
                <a:latin typeface="Meiryo UI" panose="020B0604030504040204" pitchFamily="50" charset="-128"/>
                <a:ea typeface="Meiryo UI" panose="020B0604030504040204" pitchFamily="50" charset="-128"/>
              </a:rPr>
              <a:t>（</a:t>
            </a:r>
            <a:r>
              <a:rPr lang="en-US" altLang="ja-JP" sz="1900" dirty="0">
                <a:solidFill>
                  <a:srgbClr val="464242"/>
                </a:solidFill>
                <a:effectLst/>
                <a:latin typeface="Meiryo UI" panose="020B0604030504040204" pitchFamily="50" charset="-128"/>
                <a:ea typeface="Meiryo UI" panose="020B0604030504040204" pitchFamily="50" charset="-128"/>
              </a:rPr>
              <a:t>SBTi</a:t>
            </a:r>
            <a:r>
              <a:rPr lang="ja-JP" altLang="ja-JP" sz="1900" dirty="0">
                <a:solidFill>
                  <a:srgbClr val="464242"/>
                </a:solidFill>
                <a:effectLst/>
                <a:latin typeface="Meiryo UI" panose="020B0604030504040204" pitchFamily="50" charset="-128"/>
                <a:ea typeface="Meiryo UI" panose="020B0604030504040204" pitchFamily="50" charset="-128"/>
              </a:rPr>
              <a:t>）の</a:t>
            </a:r>
            <a:r>
              <a:rPr lang="ja-JP" altLang="ja-JP" sz="1900" dirty="0">
                <a:solidFill>
                  <a:srgbClr val="312F2F"/>
                </a:solidFill>
                <a:effectLst/>
                <a:latin typeface="Meiryo UI" panose="020B0604030504040204" pitchFamily="50" charset="-128"/>
                <a:ea typeface="Meiryo UI" panose="020B0604030504040204" pitchFamily="50" charset="-128"/>
              </a:rPr>
              <a:t>創設パートナー</a:t>
            </a:r>
            <a:r>
              <a:rPr lang="en-US" altLang="ja-JP" sz="1900" dirty="0">
                <a:solidFill>
                  <a:srgbClr val="464242"/>
                </a:solidFill>
                <a:effectLst/>
                <a:latin typeface="Meiryo UI" panose="020B0604030504040204" pitchFamily="50" charset="-128"/>
                <a:ea typeface="Meiryo UI" panose="020B0604030504040204" pitchFamily="50" charset="-128"/>
              </a:rPr>
              <a:t>1</a:t>
            </a:r>
            <a:r>
              <a:rPr lang="ja-JP" altLang="ja-JP" sz="1900" dirty="0">
                <a:solidFill>
                  <a:srgbClr val="464242"/>
                </a:solidFill>
                <a:effectLst/>
                <a:latin typeface="Meiryo UI" panose="020B0604030504040204" pitchFamily="50" charset="-128"/>
                <a:ea typeface="Meiryo UI" panose="020B0604030504040204" pitchFamily="50" charset="-128"/>
              </a:rPr>
              <a:t>つとしての経験に基づき、企業</a:t>
            </a:r>
            <a:r>
              <a:rPr lang="ja-JP" altLang="ja-JP" sz="1900" dirty="0">
                <a:solidFill>
                  <a:srgbClr val="312F2F"/>
                </a:solidFill>
                <a:effectLst/>
                <a:latin typeface="Meiryo UI" panose="020B0604030504040204" pitchFamily="50" charset="-128"/>
                <a:ea typeface="Meiryo UI" panose="020B0604030504040204" pitchFamily="50" charset="-128"/>
              </a:rPr>
              <a:t>に気候科学に基づいた目標設定を促進します。</a:t>
            </a:r>
            <a:endParaRPr lang="ja-JP" altLang="ja-JP" sz="1900" dirty="0">
              <a:effectLst/>
              <a:latin typeface="Meiryo UI" panose="020B0604030504040204" pitchFamily="50" charset="-128"/>
              <a:ea typeface="Meiryo UI" panose="020B0604030504040204" pitchFamily="50" charset="-128"/>
            </a:endParaRPr>
          </a:p>
          <a:p>
            <a:pPr marL="143192" indent="0" algn="just">
              <a:spcBef>
                <a:spcPts val="5"/>
              </a:spcBef>
              <a:spcAft>
                <a:spcPts val="0"/>
              </a:spcAft>
              <a:buNone/>
            </a:pPr>
            <a:r>
              <a:rPr lang="en-US" altLang="ja-JP" sz="1800" u="sng" dirty="0">
                <a:solidFill>
                  <a:srgbClr val="3D72AA"/>
                </a:solidFill>
                <a:effectLst/>
                <a:uFill>
                  <a:solidFill>
                    <a:srgbClr val="215D9E"/>
                  </a:solidFill>
                </a:uFill>
                <a:latin typeface="Meiryo UI" panose="020B0604030504040204" pitchFamily="50" charset="-128"/>
                <a:ea typeface="Meiryo UI" panose="020B0604030504040204" pitchFamily="50" charset="-128"/>
              </a:rPr>
              <a:t>cdp.net/</a:t>
            </a:r>
            <a:r>
              <a:rPr lang="en-US" altLang="ja-JP" sz="1800" u="sng" dirty="0" err="1">
                <a:solidFill>
                  <a:srgbClr val="3D72AA"/>
                </a:solidFill>
                <a:effectLst/>
                <a:uFill>
                  <a:solidFill>
                    <a:srgbClr val="215D9E"/>
                  </a:solidFill>
                </a:uFill>
                <a:latin typeface="Meiryo UI" panose="020B0604030504040204" pitchFamily="50" charset="-128"/>
                <a:ea typeface="Meiryo UI" panose="020B0604030504040204" pitchFamily="50" charset="-128"/>
              </a:rPr>
              <a:t>en</a:t>
            </a:r>
            <a:r>
              <a:rPr lang="en-US" altLang="ja-JP" sz="1800" u="sng" dirty="0">
                <a:solidFill>
                  <a:srgbClr val="3D72AA"/>
                </a:solidFill>
                <a:effectLst/>
                <a:uFill>
                  <a:solidFill>
                    <a:srgbClr val="215D9E"/>
                  </a:solidFill>
                </a:uFill>
                <a:latin typeface="Meiryo UI" panose="020B0604030504040204" pitchFamily="50" charset="-128"/>
                <a:ea typeface="Meiryo UI" panose="020B0604030504040204" pitchFamily="50" charset="-128"/>
              </a:rPr>
              <a:t>/investor/engage-with-companies/</a:t>
            </a:r>
            <a:r>
              <a:rPr lang="en-US" altLang="ja-JP" sz="1800" u="sng" dirty="0" err="1">
                <a:solidFill>
                  <a:srgbClr val="3D72AA"/>
                </a:solidFill>
                <a:effectLst/>
                <a:uFill>
                  <a:solidFill>
                    <a:srgbClr val="215D9E"/>
                  </a:solidFill>
                </a:uFill>
                <a:latin typeface="Meiryo UI" panose="020B0604030504040204" pitchFamily="50" charset="-128"/>
                <a:ea typeface="Meiryo UI" panose="020B0604030504040204" pitchFamily="50" charset="-128"/>
              </a:rPr>
              <a:t>cdp</a:t>
            </a:r>
            <a:r>
              <a:rPr lang="en-US" altLang="ja-JP" sz="1800" u="sng" dirty="0">
                <a:solidFill>
                  <a:srgbClr val="3D72AA"/>
                </a:solidFill>
                <a:effectLst/>
                <a:uFill>
                  <a:solidFill>
                    <a:srgbClr val="215D9E"/>
                  </a:solidFill>
                </a:uFill>
                <a:latin typeface="Meiryo UI" panose="020B0604030504040204" pitchFamily="50" charset="-128"/>
                <a:ea typeface="Meiryo UI" panose="020B0604030504040204" pitchFamily="50" charset="-128"/>
              </a:rPr>
              <a:t>-science-based-targets-campaign</a:t>
            </a:r>
          </a:p>
          <a:p>
            <a:pPr marL="143192" indent="0" algn="just">
              <a:spcBef>
                <a:spcPts val="5"/>
              </a:spcBef>
              <a:buNone/>
            </a:pPr>
            <a:r>
              <a:rPr lang="ja-JP" altLang="en-US" sz="2200" b="1" dirty="0">
                <a:latin typeface="Meiryo UI" panose="020B0604030504040204" pitchFamily="50" charset="-128"/>
                <a:ea typeface="Meiryo UI" panose="020B0604030504040204" pitchFamily="50" charset="-128"/>
              </a:rPr>
              <a:t>⇒　</a:t>
            </a:r>
            <a:r>
              <a:rPr lang="en-US" altLang="ja-JP" sz="2200" b="1" dirty="0">
                <a:latin typeface="Meiryo UI" panose="020B0604030504040204" pitchFamily="50" charset="-128"/>
                <a:ea typeface="Meiryo UI" panose="020B0604030504040204" pitchFamily="50" charset="-128"/>
              </a:rPr>
              <a:t>2020</a:t>
            </a:r>
            <a:r>
              <a:rPr lang="ja-JP" altLang="en-US" sz="2200" b="1" dirty="0">
                <a:latin typeface="Meiryo UI" panose="020B0604030504040204" pitchFamily="50" charset="-128"/>
                <a:ea typeface="Meiryo UI" panose="020B0604030504040204" pitchFamily="50" charset="-128"/>
              </a:rPr>
              <a:t>年は、</a:t>
            </a:r>
            <a:r>
              <a:rPr lang="en-US" altLang="ja-JP" sz="2200" b="1" dirty="0">
                <a:latin typeface="Meiryo UI" panose="020B0604030504040204" pitchFamily="50" charset="-128"/>
                <a:ea typeface="Meiryo UI" panose="020B0604030504040204" pitchFamily="50" charset="-128"/>
              </a:rPr>
              <a:t>137</a:t>
            </a:r>
            <a:r>
              <a:rPr lang="ja-JP" altLang="en-US" sz="2200" b="1" dirty="0">
                <a:latin typeface="Meiryo UI" panose="020B0604030504040204" pitchFamily="50" charset="-128"/>
                <a:ea typeface="Meiryo UI" panose="020B0604030504040204" pitchFamily="50" charset="-128"/>
              </a:rPr>
              <a:t>の金融機関（資産合計</a:t>
            </a:r>
            <a:r>
              <a:rPr lang="en-US" altLang="ja-JP" sz="2200" b="1" dirty="0">
                <a:latin typeface="Meiryo UI" panose="020B0604030504040204" pitchFamily="50" charset="-128"/>
                <a:ea typeface="Meiryo UI" panose="020B0604030504040204" pitchFamily="50" charset="-128"/>
              </a:rPr>
              <a:t>20</a:t>
            </a:r>
            <a:r>
              <a:rPr lang="ja-JP" altLang="en-US" sz="2200" b="1" dirty="0">
                <a:latin typeface="Meiryo UI" panose="020B0604030504040204" pitchFamily="50" charset="-128"/>
                <a:ea typeface="Meiryo UI" panose="020B0604030504040204" pitchFamily="50" charset="-128"/>
              </a:rPr>
              <a:t>兆米）がサインアップ、</a:t>
            </a:r>
            <a:r>
              <a:rPr lang="en-US" altLang="ja-JP" sz="2200" b="1" dirty="0">
                <a:latin typeface="Meiryo UI" panose="020B0604030504040204" pitchFamily="50" charset="-128"/>
                <a:ea typeface="Meiryo UI" panose="020B0604030504040204" pitchFamily="50" charset="-128"/>
              </a:rPr>
              <a:t>1800</a:t>
            </a:r>
            <a:r>
              <a:rPr lang="ja-JP" altLang="en-US" sz="2200" b="1" dirty="0">
                <a:latin typeface="Meiryo UI" panose="020B0604030504040204" pitchFamily="50" charset="-128"/>
                <a:ea typeface="Meiryo UI" panose="020B0604030504040204" pitchFamily="50" charset="-128"/>
              </a:rPr>
              <a:t>の企業に</a:t>
            </a:r>
            <a:r>
              <a:rPr lang="en-US" altLang="ja-JP" sz="2200" b="1" dirty="0">
                <a:latin typeface="Meiryo UI" panose="020B0604030504040204" pitchFamily="50" charset="-128"/>
                <a:ea typeface="Meiryo UI" panose="020B0604030504040204" pitchFamily="50" charset="-128"/>
              </a:rPr>
              <a:t>SBT</a:t>
            </a:r>
            <a:r>
              <a:rPr lang="ja-JP" altLang="en-US" sz="2200" b="1" dirty="0">
                <a:latin typeface="Meiryo UI" panose="020B0604030504040204" pitchFamily="50" charset="-128"/>
                <a:ea typeface="Meiryo UI" panose="020B0604030504040204" pitchFamily="50" charset="-128"/>
              </a:rPr>
              <a:t>の設定を促進する書簡を送りました。</a:t>
            </a:r>
            <a:endParaRPr lang="en-US" altLang="ja-JP" sz="2200" b="1" dirty="0">
              <a:latin typeface="Meiryo UI" panose="020B0604030504040204" pitchFamily="50" charset="-128"/>
              <a:ea typeface="Meiryo UI" panose="020B0604030504040204" pitchFamily="50" charset="-128"/>
            </a:endParaRPr>
          </a:p>
          <a:p>
            <a:pPr marL="143192" indent="0" algn="just">
              <a:spcBef>
                <a:spcPts val="5"/>
              </a:spcBef>
              <a:buNone/>
            </a:pPr>
            <a:r>
              <a:rPr lang="ja-JP" altLang="en-US" sz="2200" b="1" dirty="0">
                <a:effectLst/>
                <a:latin typeface="Meiryo UI" panose="020B0604030504040204" pitchFamily="50" charset="-128"/>
                <a:ea typeface="Meiryo UI" panose="020B0604030504040204" pitchFamily="50" charset="-128"/>
              </a:rPr>
              <a:t>うち、日本の機関投資家は</a:t>
            </a:r>
            <a:r>
              <a:rPr lang="en-US" altLang="ja-JP" sz="2200" b="1" dirty="0">
                <a:effectLst/>
                <a:latin typeface="Meiryo UI" panose="020B0604030504040204" pitchFamily="50" charset="-128"/>
                <a:ea typeface="Meiryo UI" panose="020B0604030504040204" pitchFamily="50" charset="-128"/>
              </a:rPr>
              <a:t>4</a:t>
            </a:r>
            <a:r>
              <a:rPr lang="ja-JP" altLang="en-US" sz="2200" b="1" dirty="0">
                <a:effectLst/>
                <a:latin typeface="Meiryo UI" panose="020B0604030504040204" pitchFamily="50" charset="-128"/>
                <a:ea typeface="Meiryo UI" panose="020B0604030504040204" pitchFamily="50" charset="-128"/>
              </a:rPr>
              <a:t>社が参加し、</a:t>
            </a:r>
            <a:r>
              <a:rPr lang="en-US" altLang="ja-JP" sz="2200" b="1" dirty="0">
                <a:effectLst/>
                <a:latin typeface="Meiryo UI" panose="020B0604030504040204" pitchFamily="50" charset="-128"/>
                <a:ea typeface="Meiryo UI" panose="020B0604030504040204" pitchFamily="50" charset="-128"/>
              </a:rPr>
              <a:t>169</a:t>
            </a:r>
            <a:r>
              <a:rPr lang="ja-JP" altLang="en-US" sz="2200" b="1" dirty="0">
                <a:effectLst/>
                <a:latin typeface="Meiryo UI" panose="020B0604030504040204" pitchFamily="50" charset="-128"/>
                <a:ea typeface="Meiryo UI" panose="020B0604030504040204" pitchFamily="50" charset="-128"/>
              </a:rPr>
              <a:t>の日本企業に送りました。</a:t>
            </a:r>
            <a:endParaRPr lang="ja-JP" altLang="ja-JP" sz="2200" b="1" dirty="0">
              <a:effectLst/>
              <a:latin typeface="Meiryo UI" panose="020B0604030504040204" pitchFamily="50" charset="-128"/>
              <a:ea typeface="Meiryo UI" panose="020B0604030504040204" pitchFamily="50" charset="-128"/>
            </a:endParaRPr>
          </a:p>
          <a:p>
            <a:endParaRPr lang="ja-JP" altLang="en-US" dirty="0">
              <a:latin typeface="Meiryo UI" panose="020B0604030504040204" pitchFamily="50" charset="-128"/>
              <a:ea typeface="Meiryo UI" panose="020B0604030504040204" pitchFamily="50" charset="-128"/>
            </a:endParaRPr>
          </a:p>
        </p:txBody>
      </p:sp>
      <p:cxnSp>
        <p:nvCxnSpPr>
          <p:cNvPr id="3" name="直線コネクタ 2">
            <a:extLst>
              <a:ext uri="{FF2B5EF4-FFF2-40B4-BE49-F238E27FC236}">
                <a16:creationId xmlns:a16="http://schemas.microsoft.com/office/drawing/2014/main" id="{672F0067-4147-45E5-A610-D2FDBFD39CFF}"/>
              </a:ext>
            </a:extLst>
          </p:cNvPr>
          <p:cNvCxnSpPr/>
          <p:nvPr/>
        </p:nvCxnSpPr>
        <p:spPr>
          <a:xfrm>
            <a:off x="363135" y="161879"/>
            <a:ext cx="8115847" cy="0"/>
          </a:xfrm>
          <a:prstGeom prst="line">
            <a:avLst/>
          </a:prstGeom>
          <a:ln w="57150"/>
        </p:spPr>
        <p:style>
          <a:lnRef idx="3">
            <a:schemeClr val="accent1"/>
          </a:lnRef>
          <a:fillRef idx="0">
            <a:schemeClr val="accent1"/>
          </a:fillRef>
          <a:effectRef idx="2">
            <a:schemeClr val="accent1"/>
          </a:effectRef>
          <a:fontRef idx="minor">
            <a:schemeClr val="tx1"/>
          </a:fontRef>
        </p:style>
      </p:cxnSp>
      <p:pic>
        <p:nvPicPr>
          <p:cNvPr id="4" name="Picture 3">
            <a:extLst>
              <a:ext uri="{FF2B5EF4-FFF2-40B4-BE49-F238E27FC236}">
                <a16:creationId xmlns:a16="http://schemas.microsoft.com/office/drawing/2014/main" id="{865B5E86-08C2-48B3-9F04-E863A314FEDA}"/>
              </a:ext>
            </a:extLst>
          </p:cNvPr>
          <p:cNvPicPr>
            <a:picLocks noChangeAspect="1"/>
          </p:cNvPicPr>
          <p:nvPr/>
        </p:nvPicPr>
        <p:blipFill>
          <a:blip r:embed="rId3"/>
          <a:stretch>
            <a:fillRect/>
          </a:stretch>
        </p:blipFill>
        <p:spPr>
          <a:xfrm>
            <a:off x="7218066" y="4299943"/>
            <a:ext cx="1468733" cy="720079"/>
          </a:xfrm>
          <a:prstGeom prst="rect">
            <a:avLst/>
          </a:prstGeom>
        </p:spPr>
      </p:pic>
      <p:cxnSp>
        <p:nvCxnSpPr>
          <p:cNvPr id="10" name="直線コネクタ 9">
            <a:extLst>
              <a:ext uri="{FF2B5EF4-FFF2-40B4-BE49-F238E27FC236}">
                <a16:creationId xmlns:a16="http://schemas.microsoft.com/office/drawing/2014/main" id="{4CBDC38B-37C8-41B1-B6CB-D5D98BD23364}"/>
              </a:ext>
            </a:extLst>
          </p:cNvPr>
          <p:cNvCxnSpPr/>
          <p:nvPr/>
        </p:nvCxnSpPr>
        <p:spPr>
          <a:xfrm>
            <a:off x="363135" y="801172"/>
            <a:ext cx="7936467" cy="0"/>
          </a:xfrm>
          <a:prstGeom prst="line">
            <a:avLst/>
          </a:prstGeom>
          <a:ln w="12700">
            <a:solidFill>
              <a:schemeClr val="accent5"/>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4241112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0B105A7D-7B2F-47FF-AD41-94E32929B5B9}"/>
              </a:ext>
            </a:extLst>
          </p:cNvPr>
          <p:cNvGraphicFramePr>
            <a:graphicFrameLocks noGrp="1"/>
          </p:cNvGraphicFramePr>
          <p:nvPr>
            <p:extLst>
              <p:ext uri="{D42A27DB-BD31-4B8C-83A1-F6EECF244321}">
                <p14:modId xmlns:p14="http://schemas.microsoft.com/office/powerpoint/2010/main" val="1364884855"/>
              </p:ext>
            </p:extLst>
          </p:nvPr>
        </p:nvGraphicFramePr>
        <p:xfrm>
          <a:off x="4615752" y="1560662"/>
          <a:ext cx="4254820" cy="1824656"/>
        </p:xfrm>
        <a:graphic>
          <a:graphicData uri="http://schemas.openxmlformats.org/drawingml/2006/table">
            <a:tbl>
              <a:tblPr firstRow="1" bandRow="1">
                <a:tableStyleId>{93296810-A885-4BE3-A3E7-6D5BEEA58F35}</a:tableStyleId>
              </a:tblPr>
              <a:tblGrid>
                <a:gridCol w="1063705">
                  <a:extLst>
                    <a:ext uri="{9D8B030D-6E8A-4147-A177-3AD203B41FA5}">
                      <a16:colId xmlns:a16="http://schemas.microsoft.com/office/drawing/2014/main" val="3645850442"/>
                    </a:ext>
                  </a:extLst>
                </a:gridCol>
                <a:gridCol w="1063705">
                  <a:extLst>
                    <a:ext uri="{9D8B030D-6E8A-4147-A177-3AD203B41FA5}">
                      <a16:colId xmlns:a16="http://schemas.microsoft.com/office/drawing/2014/main" val="1916257566"/>
                    </a:ext>
                  </a:extLst>
                </a:gridCol>
                <a:gridCol w="1063705">
                  <a:extLst>
                    <a:ext uri="{9D8B030D-6E8A-4147-A177-3AD203B41FA5}">
                      <a16:colId xmlns:a16="http://schemas.microsoft.com/office/drawing/2014/main" val="1936797472"/>
                    </a:ext>
                  </a:extLst>
                </a:gridCol>
                <a:gridCol w="1063705">
                  <a:extLst>
                    <a:ext uri="{9D8B030D-6E8A-4147-A177-3AD203B41FA5}">
                      <a16:colId xmlns:a16="http://schemas.microsoft.com/office/drawing/2014/main" val="506284581"/>
                    </a:ext>
                  </a:extLst>
                </a:gridCol>
              </a:tblGrid>
              <a:tr h="691756">
                <a:tc>
                  <a:txBody>
                    <a:bodyPr/>
                    <a:lstStyle/>
                    <a:p>
                      <a:pPr algn="ctr"/>
                      <a:endParaRPr lang="en-US" dirty="0"/>
                    </a:p>
                  </a:txBody>
                  <a:tcPr>
                    <a:solidFill>
                      <a:schemeClr val="bg1">
                        <a:lumMod val="65000"/>
                      </a:schemeClr>
                    </a:solidFill>
                  </a:tcPr>
                </a:tc>
                <a:tc>
                  <a:txBody>
                    <a:bodyPr/>
                    <a:lstStyle/>
                    <a:p>
                      <a:pPr algn="ctr"/>
                      <a:r>
                        <a:rPr lang="ja-JP" altLang="en-US" dirty="0"/>
                        <a:t>参加</a:t>
                      </a:r>
                      <a:endParaRPr lang="en-US" altLang="ja-JP" dirty="0"/>
                    </a:p>
                    <a:p>
                      <a:pPr algn="ctr"/>
                      <a:r>
                        <a:rPr lang="ja-JP" altLang="en-US" dirty="0"/>
                        <a:t>投資家数</a:t>
                      </a:r>
                      <a:endParaRPr lang="en-US" dirty="0"/>
                    </a:p>
                  </a:txBody>
                  <a:tcPr>
                    <a:solidFill>
                      <a:schemeClr val="bg1">
                        <a:lumMod val="65000"/>
                      </a:schemeClr>
                    </a:solidFill>
                  </a:tcPr>
                </a:tc>
                <a:tc>
                  <a:txBody>
                    <a:bodyPr/>
                    <a:lstStyle/>
                    <a:p>
                      <a:pPr algn="ctr"/>
                      <a:r>
                        <a:rPr lang="ja-JP" altLang="en-US" dirty="0"/>
                        <a:t>書簡送付</a:t>
                      </a:r>
                      <a:endParaRPr lang="en-US" altLang="ja-JP" dirty="0"/>
                    </a:p>
                    <a:p>
                      <a:pPr algn="ctr"/>
                      <a:r>
                        <a:rPr lang="ja-JP" altLang="en-US" dirty="0"/>
                        <a:t>企業数</a:t>
                      </a:r>
                      <a:endParaRPr lang="en-US" dirty="0"/>
                    </a:p>
                  </a:txBody>
                  <a:tcPr>
                    <a:solidFill>
                      <a:schemeClr val="bg1">
                        <a:lumMod val="65000"/>
                      </a:schemeClr>
                    </a:solidFill>
                  </a:tcPr>
                </a:tc>
                <a:tc>
                  <a:txBody>
                    <a:bodyPr/>
                    <a:lstStyle/>
                    <a:p>
                      <a:pPr algn="ctr"/>
                      <a:r>
                        <a:rPr lang="ja-JP" altLang="en-US" dirty="0"/>
                        <a:t>エンゲージメント</a:t>
                      </a:r>
                      <a:endParaRPr lang="en-US" altLang="ja-JP" dirty="0"/>
                    </a:p>
                    <a:p>
                      <a:pPr algn="ctr"/>
                      <a:r>
                        <a:rPr lang="ja-JP" altLang="en-US" dirty="0"/>
                        <a:t>社数</a:t>
                      </a:r>
                      <a:endParaRPr lang="en-US" dirty="0"/>
                    </a:p>
                  </a:txBody>
                  <a:tcPr>
                    <a:solidFill>
                      <a:schemeClr val="bg1">
                        <a:lumMod val="65000"/>
                      </a:schemeClr>
                    </a:solidFill>
                  </a:tcPr>
                </a:tc>
                <a:extLst>
                  <a:ext uri="{0D108BD9-81ED-4DB2-BD59-A6C34878D82A}">
                    <a16:rowId xmlns:a16="http://schemas.microsoft.com/office/drawing/2014/main" val="4040782965"/>
                  </a:ext>
                </a:extLst>
              </a:tr>
              <a:tr h="405678">
                <a:tc>
                  <a:txBody>
                    <a:bodyPr/>
                    <a:lstStyle/>
                    <a:p>
                      <a:pPr algn="ctr"/>
                      <a:r>
                        <a:rPr lang="en-US" altLang="ja-JP" b="1" dirty="0"/>
                        <a:t>2020</a:t>
                      </a:r>
                      <a:r>
                        <a:rPr lang="ja-JP" altLang="en-US" b="1" dirty="0"/>
                        <a:t>年</a:t>
                      </a:r>
                      <a:endParaRPr lang="en-US" b="1" dirty="0"/>
                    </a:p>
                  </a:txBody>
                  <a:tcPr/>
                </a:tc>
                <a:tc>
                  <a:txBody>
                    <a:bodyPr/>
                    <a:lstStyle/>
                    <a:p>
                      <a:pPr algn="ctr"/>
                      <a:r>
                        <a:rPr lang="en-US" altLang="ja-JP" dirty="0"/>
                        <a:t>105</a:t>
                      </a:r>
                      <a:endParaRPr lang="en-US" dirty="0"/>
                    </a:p>
                  </a:txBody>
                  <a:tcPr/>
                </a:tc>
                <a:tc>
                  <a:txBody>
                    <a:bodyPr/>
                    <a:lstStyle/>
                    <a:p>
                      <a:pPr algn="ctr"/>
                      <a:r>
                        <a:rPr lang="en-US" altLang="ja-JP" dirty="0"/>
                        <a:t>1051</a:t>
                      </a:r>
                      <a:endParaRPr lang="en-US" dirty="0"/>
                    </a:p>
                  </a:txBody>
                  <a:tcPr/>
                </a:tc>
                <a:tc>
                  <a:txBody>
                    <a:bodyPr/>
                    <a:lstStyle/>
                    <a:p>
                      <a:pPr algn="ctr"/>
                      <a:r>
                        <a:rPr lang="en-US" altLang="ja-JP" dirty="0"/>
                        <a:t>NA</a:t>
                      </a:r>
                      <a:endParaRPr lang="en-US" dirty="0"/>
                    </a:p>
                  </a:txBody>
                  <a:tcPr/>
                </a:tc>
                <a:extLst>
                  <a:ext uri="{0D108BD9-81ED-4DB2-BD59-A6C34878D82A}">
                    <a16:rowId xmlns:a16="http://schemas.microsoft.com/office/drawing/2014/main" val="736029997"/>
                  </a:ext>
                </a:extLst>
              </a:tr>
              <a:tr h="709937">
                <a:tc>
                  <a:txBody>
                    <a:bodyPr/>
                    <a:lstStyle/>
                    <a:p>
                      <a:pPr algn="ctr"/>
                      <a:r>
                        <a:rPr lang="en-US" altLang="ja-JP" dirty="0">
                          <a:solidFill>
                            <a:schemeClr val="tx1">
                              <a:lumMod val="50000"/>
                              <a:lumOff val="50000"/>
                            </a:schemeClr>
                          </a:solidFill>
                        </a:rPr>
                        <a:t>2019</a:t>
                      </a:r>
                      <a:r>
                        <a:rPr lang="ja-JP" altLang="en-US" dirty="0">
                          <a:solidFill>
                            <a:schemeClr val="tx1">
                              <a:lumMod val="50000"/>
                              <a:lumOff val="50000"/>
                            </a:schemeClr>
                          </a:solidFill>
                        </a:rPr>
                        <a:t>年</a:t>
                      </a:r>
                      <a:endParaRPr lang="en-US" dirty="0">
                        <a:solidFill>
                          <a:schemeClr val="tx1">
                            <a:lumMod val="50000"/>
                            <a:lumOff val="50000"/>
                          </a:schemeClr>
                        </a:solidFill>
                      </a:endParaRPr>
                    </a:p>
                  </a:txBody>
                  <a:tcPr/>
                </a:tc>
                <a:tc>
                  <a:txBody>
                    <a:bodyPr/>
                    <a:lstStyle/>
                    <a:p>
                      <a:pPr algn="ctr"/>
                      <a:r>
                        <a:rPr lang="en-US" altLang="ja-JP" dirty="0">
                          <a:solidFill>
                            <a:schemeClr val="tx1">
                              <a:lumMod val="50000"/>
                              <a:lumOff val="50000"/>
                            </a:schemeClr>
                          </a:solidFill>
                        </a:rPr>
                        <a:t>88</a:t>
                      </a:r>
                      <a:endParaRPr lang="en-US" dirty="0">
                        <a:solidFill>
                          <a:schemeClr val="tx1">
                            <a:lumMod val="50000"/>
                            <a:lumOff val="50000"/>
                          </a:schemeClr>
                        </a:solidFill>
                      </a:endParaRPr>
                    </a:p>
                  </a:txBody>
                  <a:tcPr/>
                </a:tc>
                <a:tc>
                  <a:txBody>
                    <a:bodyPr/>
                    <a:lstStyle/>
                    <a:p>
                      <a:pPr algn="ctr"/>
                      <a:r>
                        <a:rPr lang="en-US" altLang="ja-JP" dirty="0">
                          <a:solidFill>
                            <a:schemeClr val="tx1">
                              <a:lumMod val="50000"/>
                              <a:lumOff val="50000"/>
                            </a:schemeClr>
                          </a:solidFill>
                        </a:rPr>
                        <a:t>707</a:t>
                      </a:r>
                      <a:endParaRPr lang="en-US" dirty="0">
                        <a:solidFill>
                          <a:schemeClr val="tx1">
                            <a:lumMod val="50000"/>
                            <a:lumOff val="50000"/>
                          </a:schemeClr>
                        </a:solidFill>
                      </a:endParaRPr>
                    </a:p>
                  </a:txBody>
                  <a:tcPr/>
                </a:tc>
                <a:tc>
                  <a:txBody>
                    <a:bodyPr/>
                    <a:lstStyle/>
                    <a:p>
                      <a:pPr algn="ctr"/>
                      <a:r>
                        <a:rPr lang="en-US" altLang="ja-JP" dirty="0">
                          <a:solidFill>
                            <a:schemeClr val="tx1">
                              <a:lumMod val="50000"/>
                              <a:lumOff val="50000"/>
                            </a:schemeClr>
                          </a:solidFill>
                        </a:rPr>
                        <a:t>644</a:t>
                      </a:r>
                      <a:endParaRPr lang="en-US" dirty="0">
                        <a:solidFill>
                          <a:schemeClr val="tx1">
                            <a:lumMod val="50000"/>
                            <a:lumOff val="50000"/>
                          </a:schemeClr>
                        </a:solidFill>
                      </a:endParaRPr>
                    </a:p>
                  </a:txBody>
                  <a:tcPr/>
                </a:tc>
                <a:extLst>
                  <a:ext uri="{0D108BD9-81ED-4DB2-BD59-A6C34878D82A}">
                    <a16:rowId xmlns:a16="http://schemas.microsoft.com/office/drawing/2014/main" val="3391096493"/>
                  </a:ext>
                </a:extLst>
              </a:tr>
            </a:tbl>
          </a:graphicData>
        </a:graphic>
      </p:graphicFrame>
      <p:sp>
        <p:nvSpPr>
          <p:cNvPr id="13" name="Content Placeholder 6">
            <a:extLst>
              <a:ext uri="{FF2B5EF4-FFF2-40B4-BE49-F238E27FC236}">
                <a16:creationId xmlns:a16="http://schemas.microsoft.com/office/drawing/2014/main" id="{3356C59C-441A-462D-80EC-70DEC00C33D1}"/>
              </a:ext>
            </a:extLst>
          </p:cNvPr>
          <p:cNvSpPr>
            <a:spLocks noGrp="1"/>
          </p:cNvSpPr>
          <p:nvPr>
            <p:ph type="body" sz="quarter" idx="13"/>
          </p:nvPr>
        </p:nvSpPr>
        <p:spPr>
          <a:xfrm>
            <a:off x="3698223" y="3658321"/>
            <a:ext cx="5163456" cy="570016"/>
          </a:xfrm>
          <a:ln>
            <a:noFill/>
          </a:ln>
        </p:spPr>
        <p:txBody>
          <a:bodyPr>
            <a:noAutofit/>
          </a:bodyPr>
          <a:lstStyle/>
          <a:p>
            <a:pPr>
              <a:lnSpc>
                <a:spcPct val="120000"/>
              </a:lnSpc>
              <a:spcBef>
                <a:spcPts val="600"/>
              </a:spcBef>
              <a:spcAft>
                <a:spcPts val="600"/>
              </a:spcAft>
            </a:pPr>
            <a:r>
              <a:rPr lang="ja-JP" altLang="en-US" sz="1600" dirty="0"/>
              <a:t>・</a:t>
            </a:r>
            <a:r>
              <a:rPr lang="en-US" altLang="ja-JP" sz="1600" dirty="0"/>
              <a:t>2020</a:t>
            </a:r>
            <a:r>
              <a:rPr lang="ja-JP" altLang="en-US" sz="1600" dirty="0"/>
              <a:t>年度は</a:t>
            </a:r>
            <a:r>
              <a:rPr lang="en-US" altLang="ja-JP" sz="1600" dirty="0"/>
              <a:t>105</a:t>
            </a:r>
            <a:r>
              <a:rPr lang="ja-JP" altLang="en-US" sz="1600" dirty="0"/>
              <a:t>の署名機関がサインアップ</a:t>
            </a:r>
            <a:endParaRPr lang="en-US" sz="1800" dirty="0"/>
          </a:p>
          <a:p>
            <a:pPr marL="216694" indent="-216694">
              <a:lnSpc>
                <a:spcPct val="120000"/>
              </a:lnSpc>
              <a:spcBef>
                <a:spcPts val="600"/>
              </a:spcBef>
            </a:pPr>
            <a:endParaRPr lang="en-US" sz="1800" dirty="0"/>
          </a:p>
        </p:txBody>
      </p:sp>
      <p:sp>
        <p:nvSpPr>
          <p:cNvPr id="7" name="Content Placeholder 6"/>
          <p:cNvSpPr>
            <a:spLocks noGrp="1"/>
          </p:cNvSpPr>
          <p:nvPr>
            <p:ph idx="1"/>
          </p:nvPr>
        </p:nvSpPr>
        <p:spPr>
          <a:xfrm>
            <a:off x="282321" y="1088187"/>
            <a:ext cx="3792354" cy="2967125"/>
          </a:xfrm>
        </p:spPr>
        <p:txBody>
          <a:bodyPr>
            <a:noAutofit/>
          </a:bodyPr>
          <a:lstStyle/>
          <a:p>
            <a:pPr marL="216694" indent="-216694">
              <a:lnSpc>
                <a:spcPct val="120000"/>
              </a:lnSpc>
              <a:spcBef>
                <a:spcPts val="0"/>
              </a:spcBef>
              <a:spcAft>
                <a:spcPts val="600"/>
              </a:spcAft>
              <a:buBlip>
                <a:blip r:embed="rId3"/>
              </a:buBlip>
            </a:pPr>
            <a:r>
              <a:rPr lang="ja-JP" altLang="en-US" sz="1600" dirty="0">
                <a:solidFill>
                  <a:schemeClr val="tx1"/>
                </a:solidFill>
              </a:rPr>
              <a:t>前の年度に</a:t>
            </a:r>
            <a:r>
              <a:rPr lang="en-US" altLang="ja-JP" sz="1600" dirty="0">
                <a:solidFill>
                  <a:schemeClr val="tx1"/>
                </a:solidFill>
              </a:rPr>
              <a:t>CDP</a:t>
            </a:r>
            <a:r>
              <a:rPr lang="ja-JP" altLang="en-US" sz="1600" dirty="0">
                <a:solidFill>
                  <a:schemeClr val="tx1"/>
                </a:solidFill>
              </a:rPr>
              <a:t>の投資家要請質問書に回答</a:t>
            </a:r>
            <a:r>
              <a:rPr lang="ja-JP" altLang="en-US" sz="1600" u="sng" dirty="0">
                <a:solidFill>
                  <a:schemeClr val="tx1"/>
                </a:solidFill>
              </a:rPr>
              <a:t>しなかった</a:t>
            </a:r>
            <a:r>
              <a:rPr lang="ja-JP" altLang="en-US" sz="1600" dirty="0">
                <a:solidFill>
                  <a:schemeClr val="tx1"/>
                </a:solidFill>
              </a:rPr>
              <a:t>企業（「ノンディスクロージャー」）への開示働きかけ</a:t>
            </a:r>
            <a:endParaRPr lang="en-US" sz="1600" dirty="0">
              <a:solidFill>
                <a:schemeClr val="tx1"/>
              </a:solidFill>
            </a:endParaRPr>
          </a:p>
          <a:p>
            <a:pPr marL="216694" indent="-216694">
              <a:lnSpc>
                <a:spcPct val="120000"/>
              </a:lnSpc>
              <a:spcBef>
                <a:spcPts val="0"/>
              </a:spcBef>
              <a:spcAft>
                <a:spcPts val="600"/>
              </a:spcAft>
              <a:buBlip>
                <a:blip r:embed="rId3"/>
              </a:buBlip>
            </a:pPr>
            <a:r>
              <a:rPr lang="ja-JP" altLang="en-US" sz="1600" u="sng" dirty="0">
                <a:solidFill>
                  <a:schemeClr val="tx1"/>
                </a:solidFill>
              </a:rPr>
              <a:t>投資家が直接企業とエンゲージする</a:t>
            </a:r>
            <a:r>
              <a:rPr lang="ja-JP" altLang="en-US" sz="1600" dirty="0">
                <a:solidFill>
                  <a:schemeClr val="tx1"/>
                </a:solidFill>
              </a:rPr>
              <a:t>ことを</a:t>
            </a:r>
            <a:r>
              <a:rPr lang="en-US" altLang="ja-JP" sz="1600" dirty="0">
                <a:solidFill>
                  <a:schemeClr val="tx1"/>
                </a:solidFill>
              </a:rPr>
              <a:t>CDP</a:t>
            </a:r>
            <a:r>
              <a:rPr lang="ja-JP" altLang="en-US" sz="1600" dirty="0">
                <a:solidFill>
                  <a:schemeClr val="tx1"/>
                </a:solidFill>
              </a:rPr>
              <a:t>が調整</a:t>
            </a:r>
            <a:endParaRPr lang="en-US" sz="1600" dirty="0">
              <a:solidFill>
                <a:schemeClr val="tx1"/>
              </a:solidFill>
            </a:endParaRPr>
          </a:p>
          <a:p>
            <a:pPr marL="216694" indent="-216694">
              <a:lnSpc>
                <a:spcPct val="120000"/>
              </a:lnSpc>
              <a:spcBef>
                <a:spcPts val="0"/>
              </a:spcBef>
              <a:spcAft>
                <a:spcPts val="600"/>
              </a:spcAft>
              <a:buBlip>
                <a:blip r:embed="rId3"/>
              </a:buBlip>
            </a:pPr>
            <a:r>
              <a:rPr lang="en-US" altLang="ja-JP" sz="1600" dirty="0">
                <a:solidFill>
                  <a:schemeClr val="tx1"/>
                </a:solidFill>
              </a:rPr>
              <a:t>CDP</a:t>
            </a:r>
            <a:r>
              <a:rPr lang="ja-JP" altLang="en-US" sz="1600" dirty="0">
                <a:solidFill>
                  <a:schemeClr val="tx1"/>
                </a:solidFill>
              </a:rPr>
              <a:t>への報告を通して透明性の向上を促そうとする投資家と一つになる</a:t>
            </a:r>
            <a:r>
              <a:rPr lang="en-US" altLang="ja-JP" sz="1600" dirty="0">
                <a:solidFill>
                  <a:schemeClr val="tx1"/>
                </a:solidFill>
              </a:rPr>
              <a:t>CDP</a:t>
            </a:r>
            <a:r>
              <a:rPr lang="ja-JP" altLang="en-US" sz="1600" dirty="0">
                <a:solidFill>
                  <a:schemeClr val="tx1"/>
                </a:solidFill>
              </a:rPr>
              <a:t>のキャンペーン</a:t>
            </a:r>
            <a:r>
              <a:rPr lang="en-US" sz="1600" dirty="0">
                <a:solidFill>
                  <a:schemeClr val="tx1"/>
                </a:solidFill>
              </a:rPr>
              <a:t> </a:t>
            </a:r>
          </a:p>
        </p:txBody>
      </p:sp>
      <p:sp>
        <p:nvSpPr>
          <p:cNvPr id="10" name="Slide Number Placeholder 4">
            <a:extLst>
              <a:ext uri="{FF2B5EF4-FFF2-40B4-BE49-F238E27FC236}">
                <a16:creationId xmlns:a16="http://schemas.microsoft.com/office/drawing/2014/main" id="{845931C0-B60B-4F34-9F34-C03EB01A3850}"/>
              </a:ext>
            </a:extLst>
          </p:cNvPr>
          <p:cNvSpPr txBox="1">
            <a:spLocks/>
          </p:cNvSpPr>
          <p:nvPr/>
        </p:nvSpPr>
        <p:spPr>
          <a:xfrm>
            <a:off x="3833094" y="4711522"/>
            <a:ext cx="639896" cy="270097"/>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A7E3AA6-5088-D944-AC75-93D07D6D345B}" type="slidenum">
              <a:rPr lang="en-US" sz="900">
                <a:solidFill>
                  <a:schemeClr val="bg1">
                    <a:lumMod val="50000"/>
                  </a:schemeClr>
                </a:solidFill>
              </a:rPr>
              <a:pPr/>
              <a:t>14</a:t>
            </a:fld>
            <a:endParaRPr lang="en-US" sz="900" dirty="0">
              <a:solidFill>
                <a:schemeClr val="bg1">
                  <a:lumMod val="50000"/>
                </a:schemeClr>
              </a:solidFill>
            </a:endParaRPr>
          </a:p>
        </p:txBody>
      </p:sp>
      <p:pic>
        <p:nvPicPr>
          <p:cNvPr id="8" name="Picture 7" descr="forests.png">
            <a:extLst>
              <a:ext uri="{FF2B5EF4-FFF2-40B4-BE49-F238E27FC236}">
                <a16:creationId xmlns:a16="http://schemas.microsoft.com/office/drawing/2014/main" id="{FEC6AF53-C6E6-4087-918C-3C9F93850CC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38104" y="915160"/>
            <a:ext cx="535893" cy="482303"/>
          </a:xfrm>
          <a:prstGeom prst="rect">
            <a:avLst/>
          </a:prstGeom>
        </p:spPr>
      </p:pic>
      <p:pic>
        <p:nvPicPr>
          <p:cNvPr id="9" name="Picture 8" descr="water.png">
            <a:extLst>
              <a:ext uri="{FF2B5EF4-FFF2-40B4-BE49-F238E27FC236}">
                <a16:creationId xmlns:a16="http://schemas.microsoft.com/office/drawing/2014/main" id="{9108E4E8-E810-4E32-AA96-8831CCF2354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81700" y="984218"/>
            <a:ext cx="690004" cy="302778"/>
          </a:xfrm>
          <a:prstGeom prst="rect">
            <a:avLst/>
          </a:prstGeom>
        </p:spPr>
      </p:pic>
      <p:pic>
        <p:nvPicPr>
          <p:cNvPr id="5" name="Picture 4">
            <a:extLst>
              <a:ext uri="{FF2B5EF4-FFF2-40B4-BE49-F238E27FC236}">
                <a16:creationId xmlns:a16="http://schemas.microsoft.com/office/drawing/2014/main" id="{1ABB1414-27DA-4A8D-B8C5-2B7FC56B0C55}"/>
              </a:ext>
            </a:extLst>
          </p:cNvPr>
          <p:cNvPicPr>
            <a:picLocks noChangeAspect="1"/>
          </p:cNvPicPr>
          <p:nvPr/>
        </p:nvPicPr>
        <p:blipFill>
          <a:blip r:embed="rId6"/>
          <a:stretch>
            <a:fillRect/>
          </a:stretch>
        </p:blipFill>
        <p:spPr>
          <a:xfrm>
            <a:off x="5876177" y="891831"/>
            <a:ext cx="463336" cy="493819"/>
          </a:xfrm>
          <a:prstGeom prst="rect">
            <a:avLst/>
          </a:prstGeom>
        </p:spPr>
      </p:pic>
      <p:sp>
        <p:nvSpPr>
          <p:cNvPr id="12" name="Title 1">
            <a:extLst>
              <a:ext uri="{FF2B5EF4-FFF2-40B4-BE49-F238E27FC236}">
                <a16:creationId xmlns:a16="http://schemas.microsoft.com/office/drawing/2014/main" id="{D25D4FB0-D24F-4F03-A3FB-7058D2D4A3A9}"/>
              </a:ext>
            </a:extLst>
          </p:cNvPr>
          <p:cNvSpPr txBox="1">
            <a:spLocks/>
          </p:cNvSpPr>
          <p:nvPr/>
        </p:nvSpPr>
        <p:spPr>
          <a:xfrm>
            <a:off x="397725" y="334775"/>
            <a:ext cx="6782082" cy="333375"/>
          </a:xfrm>
          <a:prstGeom prst="rect">
            <a:avLst/>
          </a:prstGeom>
          <a:ln>
            <a:noFill/>
          </a:ln>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ja-JP" altLang="en-US" sz="2000" b="1" dirty="0">
                <a:latin typeface="Meiryo UI" panose="020B0604030504040204" pitchFamily="50" charset="-128"/>
                <a:ea typeface="Meiryo UI" panose="020B0604030504040204" pitchFamily="50" charset="-128"/>
              </a:rPr>
              <a:t>「ノンディスクロージャー」キャンペーン</a:t>
            </a:r>
            <a:endParaRPr lang="en-US" sz="2000" b="1" dirty="0">
              <a:latin typeface="Meiryo UI" panose="020B0604030504040204" pitchFamily="50" charset="-128"/>
              <a:ea typeface="Meiryo UI" panose="020B0604030504040204" pitchFamily="50" charset="-128"/>
            </a:endParaRPr>
          </a:p>
        </p:txBody>
      </p:sp>
      <p:cxnSp>
        <p:nvCxnSpPr>
          <p:cNvPr id="11" name="直線コネクタ 10">
            <a:extLst>
              <a:ext uri="{FF2B5EF4-FFF2-40B4-BE49-F238E27FC236}">
                <a16:creationId xmlns:a16="http://schemas.microsoft.com/office/drawing/2014/main" id="{4C9DA4AC-B8B0-4286-A8A1-7120570D488A}"/>
              </a:ext>
            </a:extLst>
          </p:cNvPr>
          <p:cNvCxnSpPr/>
          <p:nvPr/>
        </p:nvCxnSpPr>
        <p:spPr>
          <a:xfrm>
            <a:off x="363135" y="161879"/>
            <a:ext cx="8115847" cy="0"/>
          </a:xfrm>
          <a:prstGeom prst="line">
            <a:avLst/>
          </a:prstGeom>
          <a:ln w="57150"/>
        </p:spPr>
        <p:style>
          <a:lnRef idx="3">
            <a:schemeClr val="accent1"/>
          </a:lnRef>
          <a:fillRef idx="0">
            <a:schemeClr val="accent1"/>
          </a:fillRef>
          <a:effectRef idx="2">
            <a:schemeClr val="accent1"/>
          </a:effectRef>
          <a:fontRef idx="minor">
            <a:schemeClr val="tx1"/>
          </a:fontRef>
        </p:style>
      </p:cxnSp>
      <p:cxnSp>
        <p:nvCxnSpPr>
          <p:cNvPr id="14" name="直線コネクタ 13">
            <a:extLst>
              <a:ext uri="{FF2B5EF4-FFF2-40B4-BE49-F238E27FC236}">
                <a16:creationId xmlns:a16="http://schemas.microsoft.com/office/drawing/2014/main" id="{53C823D6-775F-4DFB-A094-8D324BC737E6}"/>
              </a:ext>
            </a:extLst>
          </p:cNvPr>
          <p:cNvCxnSpPr/>
          <p:nvPr/>
        </p:nvCxnSpPr>
        <p:spPr>
          <a:xfrm>
            <a:off x="363135" y="801172"/>
            <a:ext cx="7936467" cy="0"/>
          </a:xfrm>
          <a:prstGeom prst="line">
            <a:avLst/>
          </a:prstGeom>
          <a:ln w="12700">
            <a:solidFill>
              <a:schemeClr val="accent5"/>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869378494"/>
      </p:ext>
    </p:extLst>
  </p:cSld>
  <p:clrMapOvr>
    <a:masterClrMapping/>
  </p:clrMapOvr>
  <mc:AlternateContent xmlns:mc="http://schemas.openxmlformats.org/markup-compatibility/2006" xmlns:p14="http://schemas.microsoft.com/office/powerpoint/2010/main">
    <mc:Choice Requires="p14">
      <p:transition spd="slow" p14:dur="2000" advTm="61028"/>
    </mc:Choice>
    <mc:Fallback xmlns="">
      <p:transition spd="slow" advTm="61028"/>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0B105A7D-7B2F-47FF-AD41-94E32929B5B9}"/>
              </a:ext>
            </a:extLst>
          </p:cNvPr>
          <p:cNvGraphicFramePr>
            <a:graphicFrameLocks noGrp="1"/>
          </p:cNvGraphicFramePr>
          <p:nvPr>
            <p:extLst>
              <p:ext uri="{D42A27DB-BD31-4B8C-83A1-F6EECF244321}">
                <p14:modId xmlns:p14="http://schemas.microsoft.com/office/powerpoint/2010/main" val="3559432141"/>
              </p:ext>
            </p:extLst>
          </p:nvPr>
        </p:nvGraphicFramePr>
        <p:xfrm>
          <a:off x="3793229" y="3452794"/>
          <a:ext cx="4254820" cy="1246118"/>
        </p:xfrm>
        <a:graphic>
          <a:graphicData uri="http://schemas.openxmlformats.org/drawingml/2006/table">
            <a:tbl>
              <a:tblPr firstRow="1" bandRow="1">
                <a:tableStyleId>{93296810-A885-4BE3-A3E7-6D5BEEA58F35}</a:tableStyleId>
              </a:tblPr>
              <a:tblGrid>
                <a:gridCol w="1063705">
                  <a:extLst>
                    <a:ext uri="{9D8B030D-6E8A-4147-A177-3AD203B41FA5}">
                      <a16:colId xmlns:a16="http://schemas.microsoft.com/office/drawing/2014/main" val="3645850442"/>
                    </a:ext>
                  </a:extLst>
                </a:gridCol>
                <a:gridCol w="1063705">
                  <a:extLst>
                    <a:ext uri="{9D8B030D-6E8A-4147-A177-3AD203B41FA5}">
                      <a16:colId xmlns:a16="http://schemas.microsoft.com/office/drawing/2014/main" val="1916257566"/>
                    </a:ext>
                  </a:extLst>
                </a:gridCol>
                <a:gridCol w="1063705">
                  <a:extLst>
                    <a:ext uri="{9D8B030D-6E8A-4147-A177-3AD203B41FA5}">
                      <a16:colId xmlns:a16="http://schemas.microsoft.com/office/drawing/2014/main" val="1936797472"/>
                    </a:ext>
                  </a:extLst>
                </a:gridCol>
                <a:gridCol w="1063705">
                  <a:extLst>
                    <a:ext uri="{9D8B030D-6E8A-4147-A177-3AD203B41FA5}">
                      <a16:colId xmlns:a16="http://schemas.microsoft.com/office/drawing/2014/main" val="506284581"/>
                    </a:ext>
                  </a:extLst>
                </a:gridCol>
              </a:tblGrid>
              <a:tr h="596215">
                <a:tc>
                  <a:txBody>
                    <a:bodyPr/>
                    <a:lstStyle/>
                    <a:p>
                      <a:pPr algn="ctr"/>
                      <a:endParaRPr lang="en-US" dirty="0"/>
                    </a:p>
                  </a:txBody>
                  <a:tcPr>
                    <a:solidFill>
                      <a:schemeClr val="bg1">
                        <a:lumMod val="65000"/>
                      </a:schemeClr>
                    </a:solidFill>
                  </a:tcPr>
                </a:tc>
                <a:tc>
                  <a:txBody>
                    <a:bodyPr/>
                    <a:lstStyle/>
                    <a:p>
                      <a:pPr algn="ctr"/>
                      <a:r>
                        <a:rPr lang="ja-JP" altLang="en-US" dirty="0"/>
                        <a:t>賛同　　　金融機関数</a:t>
                      </a:r>
                      <a:endParaRPr lang="en-US" dirty="0"/>
                    </a:p>
                  </a:txBody>
                  <a:tcPr>
                    <a:solidFill>
                      <a:schemeClr val="bg1">
                        <a:lumMod val="65000"/>
                      </a:schemeClr>
                    </a:solidFill>
                  </a:tcPr>
                </a:tc>
                <a:tc>
                  <a:txBody>
                    <a:bodyPr/>
                    <a:lstStyle/>
                    <a:p>
                      <a:pPr algn="ctr"/>
                      <a:r>
                        <a:rPr lang="ja-JP" altLang="en-US" dirty="0"/>
                        <a:t>書簡送付</a:t>
                      </a:r>
                      <a:endParaRPr lang="en-US" altLang="ja-JP" dirty="0"/>
                    </a:p>
                    <a:p>
                      <a:pPr algn="ctr"/>
                      <a:r>
                        <a:rPr lang="ja-JP" altLang="en-US" dirty="0"/>
                        <a:t>企業数</a:t>
                      </a:r>
                      <a:endParaRPr lang="en-US" dirty="0"/>
                    </a:p>
                  </a:txBody>
                  <a:tcPr>
                    <a:solidFill>
                      <a:schemeClr val="bg1">
                        <a:lumMod val="65000"/>
                      </a:schemeClr>
                    </a:solidFill>
                  </a:tcPr>
                </a:tc>
                <a:tc>
                  <a:txBody>
                    <a:bodyPr/>
                    <a:lstStyle/>
                    <a:p>
                      <a:pPr algn="ctr"/>
                      <a:r>
                        <a:rPr lang="en-US" altLang="ja-JP" dirty="0"/>
                        <a:t>% MSCI ACWI </a:t>
                      </a:r>
                    </a:p>
                    <a:p>
                      <a:pPr algn="ctr"/>
                      <a:r>
                        <a:rPr lang="ja-JP" altLang="en-US" dirty="0"/>
                        <a:t>カバレッジ</a:t>
                      </a:r>
                      <a:endParaRPr lang="en-US" dirty="0"/>
                    </a:p>
                  </a:txBody>
                  <a:tcPr>
                    <a:solidFill>
                      <a:schemeClr val="bg1">
                        <a:lumMod val="65000"/>
                      </a:schemeClr>
                    </a:solidFill>
                  </a:tcPr>
                </a:tc>
                <a:extLst>
                  <a:ext uri="{0D108BD9-81ED-4DB2-BD59-A6C34878D82A}">
                    <a16:rowId xmlns:a16="http://schemas.microsoft.com/office/drawing/2014/main" val="4040782965"/>
                  </a:ext>
                </a:extLst>
              </a:tr>
              <a:tr h="537077">
                <a:tc>
                  <a:txBody>
                    <a:bodyPr/>
                    <a:lstStyle/>
                    <a:p>
                      <a:pPr algn="ctr"/>
                      <a:r>
                        <a:rPr lang="en-US" altLang="ja-JP" b="1" dirty="0"/>
                        <a:t>2020</a:t>
                      </a:r>
                      <a:r>
                        <a:rPr lang="ja-JP" altLang="en-US" b="1" dirty="0"/>
                        <a:t>年</a:t>
                      </a:r>
                      <a:endParaRPr lang="en-US" b="1" dirty="0"/>
                    </a:p>
                  </a:txBody>
                  <a:tcPr/>
                </a:tc>
                <a:tc>
                  <a:txBody>
                    <a:bodyPr/>
                    <a:lstStyle/>
                    <a:p>
                      <a:pPr algn="ctr"/>
                      <a:r>
                        <a:rPr lang="en-US" altLang="ja-JP" dirty="0"/>
                        <a:t>137</a:t>
                      </a:r>
                      <a:endParaRPr lang="en-US" dirty="0"/>
                    </a:p>
                  </a:txBody>
                  <a:tcPr/>
                </a:tc>
                <a:tc>
                  <a:txBody>
                    <a:bodyPr/>
                    <a:lstStyle/>
                    <a:p>
                      <a:pPr algn="ctr"/>
                      <a:r>
                        <a:rPr lang="en-US" altLang="ja-JP" dirty="0"/>
                        <a:t>1898</a:t>
                      </a:r>
                      <a:endParaRPr lang="en-US" dirty="0"/>
                    </a:p>
                  </a:txBody>
                  <a:tcPr/>
                </a:tc>
                <a:tc>
                  <a:txBody>
                    <a:bodyPr/>
                    <a:lstStyle/>
                    <a:p>
                      <a:pPr algn="ctr"/>
                      <a:r>
                        <a:rPr lang="en-US" altLang="ja-JP" dirty="0"/>
                        <a:t>48</a:t>
                      </a:r>
                      <a:r>
                        <a:rPr lang="ja-JP" altLang="en-US" dirty="0"/>
                        <a:t>％</a:t>
                      </a:r>
                      <a:endParaRPr lang="en-US" dirty="0"/>
                    </a:p>
                  </a:txBody>
                  <a:tcPr/>
                </a:tc>
                <a:extLst>
                  <a:ext uri="{0D108BD9-81ED-4DB2-BD59-A6C34878D82A}">
                    <a16:rowId xmlns:a16="http://schemas.microsoft.com/office/drawing/2014/main" val="736029997"/>
                  </a:ext>
                </a:extLst>
              </a:tr>
            </a:tbl>
          </a:graphicData>
        </a:graphic>
      </p:graphicFrame>
      <p:sp>
        <p:nvSpPr>
          <p:cNvPr id="7" name="Content Placeholder 6"/>
          <p:cNvSpPr>
            <a:spLocks noGrp="1"/>
          </p:cNvSpPr>
          <p:nvPr>
            <p:ph idx="1"/>
          </p:nvPr>
        </p:nvSpPr>
        <p:spPr>
          <a:xfrm>
            <a:off x="292030" y="1277097"/>
            <a:ext cx="8559939" cy="2334914"/>
          </a:xfrm>
        </p:spPr>
        <p:txBody>
          <a:bodyPr>
            <a:noAutofit/>
          </a:bodyPr>
          <a:lstStyle/>
          <a:p>
            <a:pPr marL="216694" indent="-216694">
              <a:lnSpc>
                <a:spcPct val="120000"/>
              </a:lnSpc>
              <a:spcBef>
                <a:spcPts val="0"/>
              </a:spcBef>
              <a:spcAft>
                <a:spcPts val="600"/>
              </a:spcAft>
              <a:buBlip>
                <a:blip r:embed="rId3"/>
              </a:buBlip>
            </a:pPr>
            <a:r>
              <a:rPr lang="ja-JP" altLang="en-US" sz="1600" dirty="0">
                <a:solidFill>
                  <a:schemeClr val="tx1"/>
                </a:solidFill>
              </a:rPr>
              <a:t>賛同金融機関が、高排出企業に</a:t>
            </a:r>
            <a:r>
              <a:rPr lang="en-US" altLang="ja-JP" sz="1600" dirty="0">
                <a:solidFill>
                  <a:schemeClr val="tx1"/>
                </a:solidFill>
              </a:rPr>
              <a:t>1.5℃</a:t>
            </a:r>
            <a:r>
              <a:rPr lang="ja-JP" altLang="en-US" sz="1600" dirty="0">
                <a:solidFill>
                  <a:schemeClr val="tx1"/>
                </a:solidFill>
              </a:rPr>
              <a:t>の科学に基づく排出削減目標の</a:t>
            </a:r>
            <a:r>
              <a:rPr lang="ja-JP" altLang="en-US" sz="1600">
                <a:solidFill>
                  <a:schemeClr val="tx1"/>
                </a:solidFill>
              </a:rPr>
              <a:t>設定と、遅く</a:t>
            </a:r>
            <a:r>
              <a:rPr lang="ja-JP" altLang="en-US" sz="1600" dirty="0">
                <a:solidFill>
                  <a:schemeClr val="tx1"/>
                </a:solidFill>
              </a:rPr>
              <a:t>とも</a:t>
            </a:r>
            <a:r>
              <a:rPr lang="en-US" altLang="ja-JP" sz="1600" dirty="0">
                <a:solidFill>
                  <a:schemeClr val="tx1"/>
                </a:solidFill>
              </a:rPr>
              <a:t>2050</a:t>
            </a:r>
            <a:r>
              <a:rPr lang="ja-JP" altLang="en-US" sz="1600" dirty="0">
                <a:solidFill>
                  <a:schemeClr val="tx1"/>
                </a:solidFill>
              </a:rPr>
              <a:t>年までの排出ネットゼロの達成を求める。</a:t>
            </a:r>
            <a:endParaRPr lang="en-US" altLang="ja-JP" sz="1600" dirty="0">
              <a:solidFill>
                <a:schemeClr val="tx1"/>
              </a:solidFill>
            </a:endParaRPr>
          </a:p>
          <a:p>
            <a:pPr marL="216694" indent="-216694">
              <a:lnSpc>
                <a:spcPct val="120000"/>
              </a:lnSpc>
              <a:spcBef>
                <a:spcPts val="0"/>
              </a:spcBef>
              <a:spcAft>
                <a:spcPts val="600"/>
              </a:spcAft>
              <a:buBlip>
                <a:blip r:embed="rId3"/>
              </a:buBlip>
            </a:pPr>
            <a:r>
              <a:rPr lang="ja-JP" altLang="en-US" sz="1600" dirty="0">
                <a:solidFill>
                  <a:schemeClr val="tx1"/>
                </a:solidFill>
              </a:rPr>
              <a:t>賛同金融機関が対象企業に</a:t>
            </a:r>
            <a:r>
              <a:rPr lang="en-US" altLang="ja-JP" sz="1600" dirty="0">
                <a:solidFill>
                  <a:schemeClr val="tx1"/>
                </a:solidFill>
              </a:rPr>
              <a:t>SBT</a:t>
            </a:r>
            <a:r>
              <a:rPr lang="ja-JP" altLang="en-US" sz="1600" dirty="0">
                <a:solidFill>
                  <a:schemeClr val="tx1"/>
                </a:solidFill>
              </a:rPr>
              <a:t>へコミット・設定を働きかけることで、同時に自身のポートフォリオのカーボンフットプリントの削減につなげる。</a:t>
            </a:r>
          </a:p>
          <a:p>
            <a:pPr marL="216694" indent="-216694">
              <a:lnSpc>
                <a:spcPct val="120000"/>
              </a:lnSpc>
              <a:spcBef>
                <a:spcPts val="0"/>
              </a:spcBef>
              <a:spcAft>
                <a:spcPts val="600"/>
              </a:spcAft>
              <a:buBlip>
                <a:blip r:embed="rId3"/>
              </a:buBlip>
            </a:pPr>
            <a:r>
              <a:rPr lang="ja-JP" altLang="en-US" sz="1600" dirty="0">
                <a:solidFill>
                  <a:schemeClr val="tx1"/>
                </a:solidFill>
              </a:rPr>
              <a:t>賛同金融機関の社名が掲載された書簡を対象企業に送る。</a:t>
            </a:r>
            <a:endParaRPr lang="en-US" altLang="ja-JP" sz="1600" dirty="0">
              <a:solidFill>
                <a:schemeClr val="tx1"/>
              </a:solidFill>
            </a:endParaRPr>
          </a:p>
          <a:p>
            <a:pPr marL="216694" indent="-216694">
              <a:lnSpc>
                <a:spcPct val="120000"/>
              </a:lnSpc>
              <a:spcBef>
                <a:spcPts val="0"/>
              </a:spcBef>
              <a:spcAft>
                <a:spcPts val="600"/>
              </a:spcAft>
              <a:buBlip>
                <a:blip r:embed="rId3"/>
              </a:buBlip>
            </a:pPr>
            <a:r>
              <a:rPr lang="ja-JP" altLang="en-US" sz="1600" dirty="0">
                <a:solidFill>
                  <a:schemeClr val="tx1"/>
                </a:solidFill>
              </a:rPr>
              <a:t>サインアップ後の作業や企業とのやりとりは</a:t>
            </a:r>
            <a:r>
              <a:rPr lang="en-US" altLang="ja-JP" sz="1600" dirty="0">
                <a:solidFill>
                  <a:schemeClr val="tx1"/>
                </a:solidFill>
              </a:rPr>
              <a:t>CDP</a:t>
            </a:r>
            <a:r>
              <a:rPr lang="ja-JP" altLang="en-US" sz="1600" dirty="0">
                <a:solidFill>
                  <a:schemeClr val="tx1"/>
                </a:solidFill>
              </a:rPr>
              <a:t>と</a:t>
            </a:r>
            <a:r>
              <a:rPr lang="en-US" altLang="ja-JP" sz="1600" dirty="0">
                <a:solidFill>
                  <a:schemeClr val="tx1"/>
                </a:solidFill>
              </a:rPr>
              <a:t>SBTi</a:t>
            </a:r>
            <a:r>
              <a:rPr lang="ja-JP" altLang="en-US" sz="1600" dirty="0">
                <a:solidFill>
                  <a:schemeClr val="tx1"/>
                </a:solidFill>
              </a:rPr>
              <a:t>が行う。</a:t>
            </a:r>
            <a:endParaRPr lang="en-US" sz="1600" dirty="0">
              <a:solidFill>
                <a:schemeClr val="tx1"/>
              </a:solidFill>
            </a:endParaRPr>
          </a:p>
        </p:txBody>
      </p:sp>
      <p:sp>
        <p:nvSpPr>
          <p:cNvPr id="12" name="Title 1">
            <a:extLst>
              <a:ext uri="{FF2B5EF4-FFF2-40B4-BE49-F238E27FC236}">
                <a16:creationId xmlns:a16="http://schemas.microsoft.com/office/drawing/2014/main" id="{D25D4FB0-D24F-4F03-A3FB-7058D2D4A3A9}"/>
              </a:ext>
            </a:extLst>
          </p:cNvPr>
          <p:cNvSpPr txBox="1">
            <a:spLocks/>
          </p:cNvSpPr>
          <p:nvPr/>
        </p:nvSpPr>
        <p:spPr>
          <a:xfrm>
            <a:off x="469192" y="314838"/>
            <a:ext cx="6782082" cy="333375"/>
          </a:xfrm>
          <a:prstGeom prst="rect">
            <a:avLst/>
          </a:prstGeom>
          <a:ln>
            <a:noFill/>
          </a:ln>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ja-JP" sz="2000" b="1" dirty="0">
                <a:latin typeface="Meiryo UI" panose="020B0604030504040204" pitchFamily="50" charset="-128"/>
                <a:ea typeface="Meiryo UI" panose="020B0604030504040204" pitchFamily="50" charset="-128"/>
              </a:rPr>
              <a:t>SBT</a:t>
            </a:r>
            <a:r>
              <a:rPr lang="ja-JP" altLang="en-US" sz="2000" b="1" dirty="0">
                <a:latin typeface="Meiryo UI" panose="020B0604030504040204" pitchFamily="50" charset="-128"/>
                <a:ea typeface="Meiryo UI" panose="020B0604030504040204" pitchFamily="50" charset="-128"/>
              </a:rPr>
              <a:t>協働エンゲージメント</a:t>
            </a:r>
            <a:endParaRPr lang="en-US" sz="2000" b="1" dirty="0">
              <a:latin typeface="Meiryo UI" panose="020B0604030504040204" pitchFamily="50" charset="-128"/>
              <a:ea typeface="Meiryo UI" panose="020B0604030504040204" pitchFamily="50" charset="-128"/>
            </a:endParaRPr>
          </a:p>
        </p:txBody>
      </p:sp>
      <p:pic>
        <p:nvPicPr>
          <p:cNvPr id="6" name="Google Shape;530;p70">
            <a:extLst>
              <a:ext uri="{FF2B5EF4-FFF2-40B4-BE49-F238E27FC236}">
                <a16:creationId xmlns:a16="http://schemas.microsoft.com/office/drawing/2014/main" id="{7304FE5B-96AA-4CB2-9081-4BCB3C634656}"/>
              </a:ext>
            </a:extLst>
          </p:cNvPr>
          <p:cNvPicPr preferRelativeResize="0"/>
          <p:nvPr/>
        </p:nvPicPr>
        <p:blipFill rotWithShape="1">
          <a:blip r:embed="rId4">
            <a:alphaModFix/>
          </a:blip>
          <a:srcRect/>
          <a:stretch/>
        </p:blipFill>
        <p:spPr>
          <a:xfrm>
            <a:off x="733918" y="3666820"/>
            <a:ext cx="1860528" cy="818066"/>
          </a:xfrm>
          <a:prstGeom prst="rect">
            <a:avLst/>
          </a:prstGeom>
          <a:noFill/>
          <a:ln>
            <a:noFill/>
          </a:ln>
        </p:spPr>
      </p:pic>
      <p:cxnSp>
        <p:nvCxnSpPr>
          <p:cNvPr id="8" name="直線コネクタ 7">
            <a:extLst>
              <a:ext uri="{FF2B5EF4-FFF2-40B4-BE49-F238E27FC236}">
                <a16:creationId xmlns:a16="http://schemas.microsoft.com/office/drawing/2014/main" id="{D8A21F1E-36B6-4091-BD34-F516B0A4D3D8}"/>
              </a:ext>
            </a:extLst>
          </p:cNvPr>
          <p:cNvCxnSpPr/>
          <p:nvPr/>
        </p:nvCxnSpPr>
        <p:spPr>
          <a:xfrm>
            <a:off x="363135" y="161879"/>
            <a:ext cx="8115847" cy="0"/>
          </a:xfrm>
          <a:prstGeom prst="line">
            <a:avLst/>
          </a:prstGeom>
          <a:ln w="57150"/>
        </p:spPr>
        <p:style>
          <a:lnRef idx="3">
            <a:schemeClr val="accent1"/>
          </a:lnRef>
          <a:fillRef idx="0">
            <a:schemeClr val="accent1"/>
          </a:fillRef>
          <a:effectRef idx="2">
            <a:schemeClr val="accent1"/>
          </a:effectRef>
          <a:fontRef idx="minor">
            <a:schemeClr val="tx1"/>
          </a:fontRef>
        </p:style>
      </p:cxnSp>
      <p:cxnSp>
        <p:nvCxnSpPr>
          <p:cNvPr id="9" name="直線コネクタ 8">
            <a:extLst>
              <a:ext uri="{FF2B5EF4-FFF2-40B4-BE49-F238E27FC236}">
                <a16:creationId xmlns:a16="http://schemas.microsoft.com/office/drawing/2014/main" id="{D41E1046-7CF4-497E-8D2D-4B6F69A608DC}"/>
              </a:ext>
            </a:extLst>
          </p:cNvPr>
          <p:cNvCxnSpPr/>
          <p:nvPr/>
        </p:nvCxnSpPr>
        <p:spPr>
          <a:xfrm>
            <a:off x="363135" y="801172"/>
            <a:ext cx="7936467" cy="0"/>
          </a:xfrm>
          <a:prstGeom prst="line">
            <a:avLst/>
          </a:prstGeom>
          <a:ln w="12700">
            <a:solidFill>
              <a:schemeClr val="accent5"/>
            </a:solidFill>
          </a:ln>
        </p:spPr>
        <p:style>
          <a:lnRef idx="1">
            <a:schemeClr val="accent5"/>
          </a:lnRef>
          <a:fillRef idx="0">
            <a:schemeClr val="accent5"/>
          </a:fillRef>
          <a:effectRef idx="0">
            <a:schemeClr val="accent5"/>
          </a:effectRef>
          <a:fontRef idx="minor">
            <a:schemeClr val="tx1"/>
          </a:fontRef>
        </p:style>
      </p:cxnSp>
      <p:sp>
        <p:nvSpPr>
          <p:cNvPr id="2" name="スライド番号プレースホルダー 1">
            <a:extLst>
              <a:ext uri="{FF2B5EF4-FFF2-40B4-BE49-F238E27FC236}">
                <a16:creationId xmlns:a16="http://schemas.microsoft.com/office/drawing/2014/main" id="{9E3B191B-3230-4986-B227-7823CA7FE0F3}"/>
              </a:ext>
            </a:extLst>
          </p:cNvPr>
          <p:cNvSpPr>
            <a:spLocks noGrp="1"/>
          </p:cNvSpPr>
          <p:nvPr>
            <p:ph type="sldNum" sz="quarter" idx="17"/>
          </p:nvPr>
        </p:nvSpPr>
        <p:spPr>
          <a:xfrm>
            <a:off x="2809317" y="4795169"/>
            <a:ext cx="835158" cy="270097"/>
          </a:xfrm>
        </p:spPr>
        <p:txBody>
          <a:bodyPr/>
          <a:lstStyle/>
          <a:p>
            <a:pPr algn="ctr"/>
            <a:fld id="{CA7E3AA6-5088-D944-AC75-93D07D6D345B}" type="slidenum">
              <a:rPr lang="en-US" smtClean="0"/>
              <a:pPr algn="ctr"/>
              <a:t>15</a:t>
            </a:fld>
            <a:endParaRPr lang="en-US"/>
          </a:p>
        </p:txBody>
      </p:sp>
    </p:spTree>
    <p:extLst>
      <p:ext uri="{BB962C8B-B14F-4D97-AF65-F5344CB8AC3E}">
        <p14:creationId xmlns:p14="http://schemas.microsoft.com/office/powerpoint/2010/main" val="2948866197"/>
      </p:ext>
    </p:extLst>
  </p:cSld>
  <p:clrMapOvr>
    <a:masterClrMapping/>
  </p:clrMapOvr>
  <mc:AlternateContent xmlns:mc="http://schemas.openxmlformats.org/markup-compatibility/2006" xmlns:p14="http://schemas.microsoft.com/office/powerpoint/2010/main">
    <mc:Choice Requires="p14">
      <p:transition spd="slow" p14:dur="2000" advTm="61028"/>
    </mc:Choice>
    <mc:Fallback xmlns="">
      <p:transition spd="slow" advTm="61028"/>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FE5942-0509-493D-9275-B58AB4374ABC}"/>
              </a:ext>
            </a:extLst>
          </p:cNvPr>
          <p:cNvSpPr>
            <a:spLocks noGrp="1"/>
          </p:cNvSpPr>
          <p:nvPr>
            <p:ph type="sldNum" sz="quarter" idx="16"/>
          </p:nvPr>
        </p:nvSpPr>
        <p:spPr>
          <a:xfrm>
            <a:off x="3802223" y="4846572"/>
            <a:ext cx="428272" cy="270097"/>
          </a:xfrm>
        </p:spPr>
        <p:txBody>
          <a:bodyPr/>
          <a:lstStyle/>
          <a:p>
            <a:pPr defTabSz="685800"/>
            <a:fld id="{CA7E3AA6-5088-D944-AC75-93D07D6D345B}" type="slidenum">
              <a:rPr lang="en-US" sz="1050">
                <a:solidFill>
                  <a:prstClr val="black">
                    <a:tint val="75000"/>
                  </a:prstClr>
                </a:solidFill>
                <a:latin typeface="Arial"/>
              </a:rPr>
              <a:pPr defTabSz="685800"/>
              <a:t>16</a:t>
            </a:fld>
            <a:endParaRPr lang="en-US" sz="1050" dirty="0">
              <a:solidFill>
                <a:prstClr val="black">
                  <a:tint val="75000"/>
                </a:prstClr>
              </a:solidFill>
              <a:latin typeface="Arial"/>
            </a:endParaRPr>
          </a:p>
        </p:txBody>
      </p:sp>
      <p:sp>
        <p:nvSpPr>
          <p:cNvPr id="13" name="TextBox 12">
            <a:extLst>
              <a:ext uri="{FF2B5EF4-FFF2-40B4-BE49-F238E27FC236}">
                <a16:creationId xmlns:a16="http://schemas.microsoft.com/office/drawing/2014/main" id="{BA7CE566-8FFB-4D12-90D4-F58F32A6AB3C}"/>
              </a:ext>
            </a:extLst>
          </p:cNvPr>
          <p:cNvSpPr txBox="1"/>
          <p:nvPr/>
        </p:nvSpPr>
        <p:spPr>
          <a:xfrm>
            <a:off x="340933" y="267066"/>
            <a:ext cx="7432838" cy="346249"/>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defTabSz="685800">
              <a:defRPr/>
            </a:pPr>
            <a:r>
              <a:rPr lang="en-US" altLang="ja-JP" b="1" dirty="0">
                <a:solidFill>
                  <a:prstClr val="black"/>
                </a:solidFill>
                <a:latin typeface="Meiryo UI" panose="020B0604030504040204" pitchFamily="50" charset="-128"/>
                <a:ea typeface="Meiryo UI" panose="020B0604030504040204" pitchFamily="50" charset="-128"/>
              </a:rPr>
              <a:t>CDP</a:t>
            </a:r>
            <a:r>
              <a:rPr lang="ja-JP" altLang="en-US" b="1" dirty="0">
                <a:solidFill>
                  <a:prstClr val="black"/>
                </a:solidFill>
                <a:latin typeface="Meiryo UI" panose="020B0604030504040204" pitchFamily="50" charset="-128"/>
                <a:ea typeface="Meiryo UI" panose="020B0604030504040204" pitchFamily="50" charset="-128"/>
              </a:rPr>
              <a:t>のツールキット（まとめ）</a:t>
            </a:r>
            <a:endParaRPr lang="en-US" altLang="ja-JP" b="1" dirty="0">
              <a:solidFill>
                <a:prstClr val="black"/>
              </a:solidFill>
              <a:latin typeface="Meiryo UI" panose="020B0604030504040204" pitchFamily="50" charset="-128"/>
              <a:ea typeface="Meiryo UI" panose="020B0604030504040204" pitchFamily="50" charset="-128"/>
            </a:endParaRPr>
          </a:p>
        </p:txBody>
      </p:sp>
      <p:sp>
        <p:nvSpPr>
          <p:cNvPr id="2" name="TextBox 1">
            <a:extLst>
              <a:ext uri="{FF2B5EF4-FFF2-40B4-BE49-F238E27FC236}">
                <a16:creationId xmlns:a16="http://schemas.microsoft.com/office/drawing/2014/main" id="{70248420-DBF1-48F7-B665-7F497664D401}"/>
              </a:ext>
            </a:extLst>
          </p:cNvPr>
          <p:cNvSpPr txBox="1"/>
          <p:nvPr/>
        </p:nvSpPr>
        <p:spPr>
          <a:xfrm>
            <a:off x="2967327" y="2755941"/>
            <a:ext cx="2816679" cy="1645130"/>
          </a:xfrm>
          <a:prstGeom prst="rect">
            <a:avLst/>
          </a:prstGeom>
          <a:solidFill>
            <a:schemeClr val="bg1"/>
          </a:solidFill>
          <a:ln>
            <a:noFill/>
          </a:ln>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285750" indent="-285750" defTabSz="685800">
              <a:lnSpc>
                <a:spcPct val="150000"/>
              </a:lnSpc>
              <a:buFont typeface="Wingdings" panose="05000000000000000000" pitchFamily="2" charset="2"/>
              <a:buChar char="Ø"/>
            </a:pPr>
            <a:r>
              <a:rPr lang="en-US" altLang="ja-JP" sz="1400" dirty="0">
                <a:latin typeface="Arial"/>
                <a:ea typeface="+mn-lt"/>
                <a:cs typeface="Arial"/>
              </a:rPr>
              <a:t>CDP</a:t>
            </a:r>
            <a:r>
              <a:rPr lang="ja-JP" altLang="en-US" sz="1400" dirty="0">
                <a:latin typeface="Arial"/>
                <a:ea typeface="+mn-lt"/>
                <a:cs typeface="Arial"/>
              </a:rPr>
              <a:t>の質問送付</a:t>
            </a:r>
            <a:endParaRPr lang="en-US" altLang="ja-JP" sz="1400" dirty="0">
              <a:latin typeface="Arial"/>
              <a:ea typeface="+mn-lt"/>
              <a:cs typeface="Arial"/>
            </a:endParaRPr>
          </a:p>
          <a:p>
            <a:pPr marL="285750" indent="-285750" defTabSz="685800">
              <a:lnSpc>
                <a:spcPct val="150000"/>
              </a:lnSpc>
              <a:buFont typeface="Wingdings" panose="05000000000000000000" pitchFamily="2" charset="2"/>
              <a:buChar char="Ø"/>
            </a:pPr>
            <a:r>
              <a:rPr lang="ja-JP" altLang="en-US" sz="1400" dirty="0"/>
              <a:t>ノン・ディスクロージャー・　　キャンペーン</a:t>
            </a:r>
            <a:r>
              <a:rPr lang="ja-JP" altLang="en-US" sz="1400" dirty="0">
                <a:latin typeface="Arial"/>
                <a:ea typeface="+mn-lt"/>
                <a:cs typeface="Arial"/>
              </a:rPr>
              <a:t>
</a:t>
            </a:r>
            <a:r>
              <a:rPr lang="en-US" altLang="ja-JP" sz="1400" dirty="0"/>
              <a:t>SBT</a:t>
            </a:r>
            <a:r>
              <a:rPr lang="ja-JP" altLang="en-US" sz="1400" dirty="0"/>
              <a:t>協働エンゲージメント</a:t>
            </a:r>
            <a:endParaRPr lang="en-US" altLang="ja-JP" sz="1400" dirty="0"/>
          </a:p>
          <a:p>
            <a:pPr marL="285750" indent="-285750" defTabSz="685800">
              <a:lnSpc>
                <a:spcPct val="150000"/>
              </a:lnSpc>
              <a:buFont typeface="Wingdings" panose="05000000000000000000" pitchFamily="2" charset="2"/>
              <a:buChar char="Ø"/>
            </a:pPr>
            <a:endParaRPr lang="en-US" sz="1400" dirty="0">
              <a:latin typeface="Arial"/>
            </a:endParaRPr>
          </a:p>
        </p:txBody>
      </p:sp>
      <p:sp>
        <p:nvSpPr>
          <p:cNvPr id="27" name="TextBox 1">
            <a:extLst>
              <a:ext uri="{FF2B5EF4-FFF2-40B4-BE49-F238E27FC236}">
                <a16:creationId xmlns:a16="http://schemas.microsoft.com/office/drawing/2014/main" id="{98AA261B-E0FE-42B3-905A-C8B35FFFC00A}"/>
              </a:ext>
            </a:extLst>
          </p:cNvPr>
          <p:cNvSpPr txBox="1"/>
          <p:nvPr/>
        </p:nvSpPr>
        <p:spPr>
          <a:xfrm>
            <a:off x="2930068" y="1016244"/>
            <a:ext cx="2808809" cy="377026"/>
          </a:xfrm>
          <a:prstGeom prst="rect">
            <a:avLst/>
          </a:prstGeom>
          <a:solidFill>
            <a:schemeClr val="accent2">
              <a:lumMod val="75000"/>
            </a:schemeClr>
          </a:solid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r>
              <a:rPr lang="ja-JP" altLang="en-US" sz="2000" dirty="0">
                <a:solidFill>
                  <a:srgbClr val="FFFFFF"/>
                </a:solidFill>
                <a:latin typeface="Arial"/>
              </a:rPr>
              <a:t>エンゲージメント</a:t>
            </a:r>
            <a:endParaRPr lang="en-US" sz="2000" dirty="0">
              <a:solidFill>
                <a:srgbClr val="FFFFFF"/>
              </a:solidFill>
              <a:latin typeface="Arial"/>
            </a:endParaRPr>
          </a:p>
        </p:txBody>
      </p:sp>
      <p:sp>
        <p:nvSpPr>
          <p:cNvPr id="31" name="TextBox 24">
            <a:extLst>
              <a:ext uri="{FF2B5EF4-FFF2-40B4-BE49-F238E27FC236}">
                <a16:creationId xmlns:a16="http://schemas.microsoft.com/office/drawing/2014/main" id="{BE52CDCF-C325-4B0F-ADD5-41A6360F9861}"/>
              </a:ext>
            </a:extLst>
          </p:cNvPr>
          <p:cNvSpPr txBox="1"/>
          <p:nvPr/>
        </p:nvSpPr>
        <p:spPr>
          <a:xfrm>
            <a:off x="5866363" y="1035081"/>
            <a:ext cx="2886935" cy="377026"/>
          </a:xfrm>
          <a:prstGeom prst="rect">
            <a:avLst/>
          </a:prstGeom>
          <a:solidFill>
            <a:schemeClr val="accent2">
              <a:lumMod val="50000"/>
            </a:schemeClr>
          </a:solid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ctr" defTabSz="685800"/>
            <a:r>
              <a:rPr lang="ja-JP" altLang="en-US" sz="2000" dirty="0">
                <a:solidFill>
                  <a:srgbClr val="FFFFFF"/>
                </a:solidFill>
                <a:latin typeface="Arial"/>
              </a:rPr>
              <a:t>ツール、報告</a:t>
            </a:r>
            <a:endParaRPr lang="en-US" sz="2000" dirty="0">
              <a:solidFill>
                <a:prstClr val="black"/>
              </a:solidFill>
              <a:latin typeface="Arial"/>
            </a:endParaRPr>
          </a:p>
        </p:txBody>
      </p:sp>
      <p:sp>
        <p:nvSpPr>
          <p:cNvPr id="34" name="TextBox 1">
            <a:extLst>
              <a:ext uri="{FF2B5EF4-FFF2-40B4-BE49-F238E27FC236}">
                <a16:creationId xmlns:a16="http://schemas.microsoft.com/office/drawing/2014/main" id="{5CC7BC9A-92F6-41DF-B189-2ED4718C5207}"/>
              </a:ext>
            </a:extLst>
          </p:cNvPr>
          <p:cNvSpPr txBox="1"/>
          <p:nvPr/>
        </p:nvSpPr>
        <p:spPr>
          <a:xfrm>
            <a:off x="139922" y="1044525"/>
            <a:ext cx="2662660" cy="377026"/>
          </a:xfrm>
          <a:prstGeom prst="rect">
            <a:avLst/>
          </a:prstGeom>
          <a:solidFill>
            <a:schemeClr val="accent1"/>
          </a:solid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r>
              <a:rPr lang="ja-JP" altLang="en-US" sz="2000" dirty="0">
                <a:solidFill>
                  <a:srgbClr val="FFFFFF"/>
                </a:solidFill>
                <a:latin typeface="Arial"/>
              </a:rPr>
              <a:t>知見を深める</a:t>
            </a:r>
            <a:endParaRPr lang="en-US" sz="2000" dirty="0">
              <a:solidFill>
                <a:prstClr val="black"/>
              </a:solidFill>
              <a:latin typeface="Arial"/>
            </a:endParaRPr>
          </a:p>
        </p:txBody>
      </p:sp>
      <p:sp>
        <p:nvSpPr>
          <p:cNvPr id="5" name="TextBox 28">
            <a:extLst>
              <a:ext uri="{FF2B5EF4-FFF2-40B4-BE49-F238E27FC236}">
                <a16:creationId xmlns:a16="http://schemas.microsoft.com/office/drawing/2014/main" id="{7BA621F6-0072-4E2A-95B5-52A28AEBA6EB}"/>
              </a:ext>
            </a:extLst>
          </p:cNvPr>
          <p:cNvSpPr txBox="1"/>
          <p:nvPr/>
        </p:nvSpPr>
        <p:spPr>
          <a:xfrm>
            <a:off x="127103" y="2755941"/>
            <a:ext cx="2757868" cy="1968296"/>
          </a:xfrm>
          <a:prstGeom prst="rect">
            <a:avLst/>
          </a:prstGeom>
          <a:solidFill>
            <a:schemeClr val="bg1"/>
          </a:solidFill>
          <a:ln>
            <a:noFill/>
          </a:ln>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285750" indent="-285750" defTabSz="685800">
              <a:lnSpc>
                <a:spcPct val="150000"/>
              </a:lnSpc>
              <a:buFont typeface="Wingdings" panose="05000000000000000000" pitchFamily="2" charset="2"/>
              <a:buChar char="Ø"/>
            </a:pPr>
            <a:r>
              <a:rPr lang="en-US" altLang="ja-JP" sz="1400" dirty="0">
                <a:latin typeface="Arial"/>
              </a:rPr>
              <a:t>CDP</a:t>
            </a:r>
            <a:r>
              <a:rPr lang="ja-JP" altLang="en-US" sz="1400" dirty="0">
                <a:latin typeface="Arial"/>
              </a:rPr>
              <a:t>の各種レポート</a:t>
            </a:r>
            <a:endParaRPr lang="en-US" altLang="ja-JP" sz="1400" dirty="0">
              <a:latin typeface="Arial"/>
            </a:endParaRPr>
          </a:p>
          <a:p>
            <a:pPr marL="285750" indent="-285750" defTabSz="685800">
              <a:lnSpc>
                <a:spcPct val="150000"/>
              </a:lnSpc>
              <a:buFont typeface="Wingdings" panose="05000000000000000000" pitchFamily="2" charset="2"/>
              <a:buChar char="Ø"/>
            </a:pPr>
            <a:r>
              <a:rPr lang="ja-JP" altLang="en-US" sz="1400" dirty="0"/>
              <a:t>セミナー・ウェビナー</a:t>
            </a:r>
            <a:endParaRPr lang="en-US" altLang="ja-JP" sz="1400" dirty="0">
              <a:latin typeface="Arial"/>
            </a:endParaRPr>
          </a:p>
          <a:p>
            <a:pPr marL="285750" indent="-285750" defTabSz="685800">
              <a:lnSpc>
                <a:spcPct val="150000"/>
              </a:lnSpc>
              <a:buFont typeface="Wingdings" panose="05000000000000000000" pitchFamily="2" charset="2"/>
              <a:buChar char="Ø"/>
            </a:pPr>
            <a:r>
              <a:rPr lang="ja-JP" altLang="en-US" sz="1400" dirty="0">
                <a:latin typeface="Arial"/>
              </a:rPr>
              <a:t>ラウンドテーブル</a:t>
            </a:r>
            <a:r>
              <a:rPr lang="en-US" altLang="ja-JP" sz="1400" dirty="0">
                <a:latin typeface="Arial"/>
              </a:rPr>
              <a:t>
</a:t>
            </a:r>
            <a:r>
              <a:rPr lang="en-US" altLang="ja-JP" sz="1400" dirty="0"/>
              <a:t>CDP</a:t>
            </a:r>
            <a:r>
              <a:rPr lang="ja-JP" altLang="en-US" sz="1400" dirty="0"/>
              <a:t>インベスター・リサーチ</a:t>
            </a:r>
            <a:endParaRPr lang="en-US" altLang="ja-JP" sz="1400" dirty="0"/>
          </a:p>
          <a:p>
            <a:pPr marL="285750" indent="-285750" defTabSz="685800">
              <a:lnSpc>
                <a:spcPct val="150000"/>
              </a:lnSpc>
              <a:buFont typeface="Wingdings" panose="05000000000000000000" pitchFamily="2" charset="2"/>
              <a:buChar char="Ø"/>
            </a:pPr>
            <a:r>
              <a:rPr lang="ja-JP" altLang="en-US" sz="1400" dirty="0"/>
              <a:t>フォレストチャンピオン</a:t>
            </a:r>
            <a:endParaRPr lang="en-US" altLang="ja-JP" sz="1400" dirty="0"/>
          </a:p>
          <a:p>
            <a:pPr defTabSz="685800">
              <a:lnSpc>
                <a:spcPct val="150000"/>
              </a:lnSpc>
            </a:pPr>
            <a:endParaRPr lang="en-US" sz="1400" dirty="0">
              <a:latin typeface="Arial"/>
            </a:endParaRPr>
          </a:p>
        </p:txBody>
      </p:sp>
      <p:sp>
        <p:nvSpPr>
          <p:cNvPr id="12" name="TextBox 24">
            <a:extLst>
              <a:ext uri="{FF2B5EF4-FFF2-40B4-BE49-F238E27FC236}">
                <a16:creationId xmlns:a16="http://schemas.microsoft.com/office/drawing/2014/main" id="{21EEEE07-D57C-407A-8E65-9A0C6DE0FB3F}"/>
              </a:ext>
            </a:extLst>
          </p:cNvPr>
          <p:cNvSpPr txBox="1"/>
          <p:nvPr/>
        </p:nvSpPr>
        <p:spPr>
          <a:xfrm>
            <a:off x="5866363" y="2685808"/>
            <a:ext cx="3049559" cy="1645130"/>
          </a:xfrm>
          <a:prstGeom prst="rect">
            <a:avLst/>
          </a:prstGeom>
          <a:noFill/>
          <a:ln>
            <a:noFill/>
          </a:ln>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285750" indent="-285750" defTabSz="685800">
              <a:lnSpc>
                <a:spcPct val="150000"/>
              </a:lnSpc>
              <a:buFont typeface="Wingdings" panose="05000000000000000000" pitchFamily="2" charset="2"/>
              <a:buChar char="Ø"/>
            </a:pPr>
            <a:r>
              <a:rPr lang="en-US" altLang="ja-JP" sz="1400" dirty="0">
                <a:latin typeface="Arial"/>
              </a:rPr>
              <a:t>CDP </a:t>
            </a:r>
            <a:r>
              <a:rPr lang="ja-JP" altLang="en-US" sz="1400" dirty="0">
                <a:latin typeface="Arial"/>
              </a:rPr>
              <a:t>データ </a:t>
            </a:r>
            <a:endParaRPr lang="en-US" altLang="ja-JP" sz="1400" dirty="0">
              <a:latin typeface="Arial"/>
            </a:endParaRPr>
          </a:p>
          <a:p>
            <a:pPr marL="285750" indent="-285750" defTabSz="685800">
              <a:lnSpc>
                <a:spcPct val="150000"/>
              </a:lnSpc>
              <a:buFont typeface="Wingdings" panose="05000000000000000000" pitchFamily="2" charset="2"/>
              <a:buChar char="Ø"/>
            </a:pPr>
            <a:r>
              <a:rPr lang="en-US" altLang="ja-JP" sz="1400" dirty="0"/>
              <a:t>CDP </a:t>
            </a:r>
            <a:r>
              <a:rPr lang="ja-JP" altLang="en-US" sz="1400" dirty="0"/>
              <a:t>スコア</a:t>
            </a:r>
            <a:endParaRPr lang="en-US" altLang="ja-JP" sz="1400" dirty="0"/>
          </a:p>
          <a:p>
            <a:pPr marL="285750" indent="-285750" defTabSz="685800">
              <a:lnSpc>
                <a:spcPct val="150000"/>
              </a:lnSpc>
              <a:buFont typeface="Wingdings" panose="05000000000000000000" pitchFamily="2" charset="2"/>
              <a:buChar char="Ø"/>
            </a:pPr>
            <a:r>
              <a:rPr lang="ja-JP" altLang="en-US" sz="1400" dirty="0"/>
              <a:t>クライメトリクス気候格付け</a:t>
            </a:r>
            <a:endParaRPr lang="en-US" altLang="ja-JP" sz="1400" dirty="0"/>
          </a:p>
          <a:p>
            <a:pPr marL="285750" indent="-285750" defTabSz="685800">
              <a:lnSpc>
                <a:spcPct val="150000"/>
              </a:lnSpc>
              <a:buFont typeface="Wingdings" panose="05000000000000000000" pitchFamily="2" charset="2"/>
              <a:buChar char="Ø"/>
            </a:pPr>
            <a:r>
              <a:rPr lang="en-US" altLang="ja-JP" sz="1400" dirty="0">
                <a:ea typeface="+mn-lt"/>
                <a:cs typeface="Arial"/>
              </a:rPr>
              <a:t>CDP </a:t>
            </a:r>
            <a:r>
              <a:rPr lang="ja-JP" altLang="en-US" sz="1400" dirty="0">
                <a:ea typeface="+mn-lt"/>
                <a:cs typeface="Arial"/>
              </a:rPr>
              <a:t>気温上昇スコア</a:t>
            </a:r>
            <a:endParaRPr lang="en-US" altLang="ja-JP" sz="1400" dirty="0"/>
          </a:p>
          <a:p>
            <a:pPr marL="285750" indent="-285750" defTabSz="685800">
              <a:lnSpc>
                <a:spcPct val="150000"/>
              </a:lnSpc>
              <a:buFont typeface="Wingdings" panose="05000000000000000000" pitchFamily="2" charset="2"/>
              <a:buChar char="Ø"/>
            </a:pPr>
            <a:endParaRPr lang="en-US" sz="1400" dirty="0">
              <a:latin typeface="Arial"/>
            </a:endParaRPr>
          </a:p>
        </p:txBody>
      </p:sp>
      <p:pic>
        <p:nvPicPr>
          <p:cNvPr id="3" name="Picture 39">
            <a:extLst>
              <a:ext uri="{FF2B5EF4-FFF2-40B4-BE49-F238E27FC236}">
                <a16:creationId xmlns:a16="http://schemas.microsoft.com/office/drawing/2014/main" id="{1DCAFFC4-DDB7-4F36-8D63-74330DE93EF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1490" y="1668897"/>
            <a:ext cx="879230" cy="879230"/>
          </a:xfrm>
          <a:prstGeom prst="rect">
            <a:avLst/>
          </a:prstGeom>
        </p:spPr>
      </p:pic>
      <p:pic>
        <p:nvPicPr>
          <p:cNvPr id="6" name="Picture 41">
            <a:extLst>
              <a:ext uri="{FF2B5EF4-FFF2-40B4-BE49-F238E27FC236}">
                <a16:creationId xmlns:a16="http://schemas.microsoft.com/office/drawing/2014/main" id="{582E2FA9-81CA-42B4-B7D9-E0354AC334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29556" y="1603721"/>
            <a:ext cx="810126" cy="810126"/>
          </a:xfrm>
          <a:prstGeom prst="rect">
            <a:avLst/>
          </a:prstGeom>
        </p:spPr>
      </p:pic>
      <p:sp>
        <p:nvSpPr>
          <p:cNvPr id="7" name="Freeform 56">
            <a:extLst>
              <a:ext uri="{FF2B5EF4-FFF2-40B4-BE49-F238E27FC236}">
                <a16:creationId xmlns:a16="http://schemas.microsoft.com/office/drawing/2014/main" id="{FEF37BB8-977A-4239-948A-450494023ADD}"/>
              </a:ext>
            </a:extLst>
          </p:cNvPr>
          <p:cNvSpPr>
            <a:spLocks noEditPoints="1"/>
          </p:cNvSpPr>
          <p:nvPr/>
        </p:nvSpPr>
        <p:spPr bwMode="auto">
          <a:xfrm>
            <a:off x="3973976" y="1516540"/>
            <a:ext cx="583627" cy="897307"/>
          </a:xfrm>
          <a:custGeom>
            <a:avLst/>
            <a:gdLst>
              <a:gd name="T0" fmla="*/ 204 w 387"/>
              <a:gd name="T1" fmla="*/ 555 h 595"/>
              <a:gd name="T2" fmla="*/ 206 w 387"/>
              <a:gd name="T3" fmla="*/ 555 h 595"/>
              <a:gd name="T4" fmla="*/ 220 w 387"/>
              <a:gd name="T5" fmla="*/ 595 h 595"/>
              <a:gd name="T6" fmla="*/ 234 w 387"/>
              <a:gd name="T7" fmla="*/ 595 h 595"/>
              <a:gd name="T8" fmla="*/ 273 w 387"/>
              <a:gd name="T9" fmla="*/ 0 h 595"/>
              <a:gd name="T10" fmla="*/ 272 w 387"/>
              <a:gd name="T11" fmla="*/ 0 h 595"/>
              <a:gd name="T12" fmla="*/ 158 w 387"/>
              <a:gd name="T13" fmla="*/ 218 h 595"/>
              <a:gd name="T14" fmla="*/ 79 w 387"/>
              <a:gd name="T15" fmla="*/ 186 h 595"/>
              <a:gd name="T16" fmla="*/ 0 w 387"/>
              <a:gd name="T17" fmla="*/ 219 h 595"/>
              <a:gd name="T18" fmla="*/ 172 w 387"/>
              <a:gd name="T19" fmla="*/ 80 h 595"/>
              <a:gd name="T20" fmla="*/ 172 w 387"/>
              <a:gd name="T21" fmla="*/ 94 h 595"/>
              <a:gd name="T22" fmla="*/ 253 w 387"/>
              <a:gd name="T23" fmla="*/ 82 h 595"/>
              <a:gd name="T24" fmla="*/ 172 w 387"/>
              <a:gd name="T25" fmla="*/ 108 h 595"/>
              <a:gd name="T26" fmla="*/ 253 w 387"/>
              <a:gd name="T27" fmla="*/ 130 h 595"/>
              <a:gd name="T28" fmla="*/ 172 w 387"/>
              <a:gd name="T29" fmla="*/ 164 h 595"/>
              <a:gd name="T30" fmla="*/ 172 w 387"/>
              <a:gd name="T31" fmla="*/ 179 h 595"/>
              <a:gd name="T32" fmla="*/ 253 w 387"/>
              <a:gd name="T33" fmla="*/ 171 h 595"/>
              <a:gd name="T34" fmla="*/ 172 w 387"/>
              <a:gd name="T35" fmla="*/ 192 h 595"/>
              <a:gd name="T36" fmla="*/ 253 w 387"/>
              <a:gd name="T37" fmla="*/ 218 h 595"/>
              <a:gd name="T38" fmla="*/ 172 w 387"/>
              <a:gd name="T39" fmla="*/ 249 h 595"/>
              <a:gd name="T40" fmla="*/ 172 w 387"/>
              <a:gd name="T41" fmla="*/ 263 h 595"/>
              <a:gd name="T42" fmla="*/ 253 w 387"/>
              <a:gd name="T43" fmla="*/ 260 h 595"/>
              <a:gd name="T44" fmla="*/ 172 w 387"/>
              <a:gd name="T45" fmla="*/ 277 h 595"/>
              <a:gd name="T46" fmla="*/ 253 w 387"/>
              <a:gd name="T47" fmla="*/ 306 h 595"/>
              <a:gd name="T48" fmla="*/ 172 w 387"/>
              <a:gd name="T49" fmla="*/ 333 h 595"/>
              <a:gd name="T50" fmla="*/ 172 w 387"/>
              <a:gd name="T51" fmla="*/ 348 h 595"/>
              <a:gd name="T52" fmla="*/ 253 w 387"/>
              <a:gd name="T53" fmla="*/ 349 h 595"/>
              <a:gd name="T54" fmla="*/ 172 w 387"/>
              <a:gd name="T55" fmla="*/ 361 h 595"/>
              <a:gd name="T56" fmla="*/ 253 w 387"/>
              <a:gd name="T57" fmla="*/ 395 h 595"/>
              <a:gd name="T58" fmla="*/ 172 w 387"/>
              <a:gd name="T59" fmla="*/ 418 h 595"/>
              <a:gd name="T60" fmla="*/ 172 w 387"/>
              <a:gd name="T61" fmla="*/ 432 h 595"/>
              <a:gd name="T62" fmla="*/ 253 w 387"/>
              <a:gd name="T63" fmla="*/ 438 h 595"/>
              <a:gd name="T64" fmla="*/ 172 w 387"/>
              <a:gd name="T65" fmla="*/ 446 h 595"/>
              <a:gd name="T66" fmla="*/ 253 w 387"/>
              <a:gd name="T67" fmla="*/ 483 h 595"/>
              <a:gd name="T68" fmla="*/ 172 w 387"/>
              <a:gd name="T69" fmla="*/ 502 h 595"/>
              <a:gd name="T70" fmla="*/ 172 w 387"/>
              <a:gd name="T71" fmla="*/ 516 h 595"/>
              <a:gd name="T72" fmla="*/ 10 w 387"/>
              <a:gd name="T73" fmla="*/ 561 h 595"/>
              <a:gd name="T74" fmla="*/ 66 w 387"/>
              <a:gd name="T75" fmla="*/ 555 h 595"/>
              <a:gd name="T76" fmla="*/ 10 w 387"/>
              <a:gd name="T77" fmla="*/ 523 h 595"/>
              <a:gd name="T78" fmla="*/ 66 w 387"/>
              <a:gd name="T79" fmla="*/ 497 h 595"/>
              <a:gd name="T80" fmla="*/ 66 w 387"/>
              <a:gd name="T81" fmla="*/ 486 h 595"/>
              <a:gd name="T82" fmla="*/ 10 w 387"/>
              <a:gd name="T83" fmla="*/ 476 h 595"/>
              <a:gd name="T84" fmla="*/ 66 w 387"/>
              <a:gd name="T85" fmla="*/ 468 h 595"/>
              <a:gd name="T86" fmla="*/ 10 w 387"/>
              <a:gd name="T87" fmla="*/ 438 h 595"/>
              <a:gd name="T88" fmla="*/ 66 w 387"/>
              <a:gd name="T89" fmla="*/ 409 h 595"/>
              <a:gd name="T90" fmla="*/ 66 w 387"/>
              <a:gd name="T91" fmla="*/ 398 h 595"/>
              <a:gd name="T92" fmla="*/ 10 w 387"/>
              <a:gd name="T93" fmla="*/ 391 h 595"/>
              <a:gd name="T94" fmla="*/ 66 w 387"/>
              <a:gd name="T95" fmla="*/ 380 h 595"/>
              <a:gd name="T96" fmla="*/ 10 w 387"/>
              <a:gd name="T97" fmla="*/ 353 h 595"/>
              <a:gd name="T98" fmla="*/ 66 w 387"/>
              <a:gd name="T99" fmla="*/ 322 h 595"/>
              <a:gd name="T100" fmla="*/ 66 w 387"/>
              <a:gd name="T101" fmla="*/ 310 h 595"/>
              <a:gd name="T102" fmla="*/ 10 w 387"/>
              <a:gd name="T103" fmla="*/ 307 h 595"/>
              <a:gd name="T104" fmla="*/ 66 w 387"/>
              <a:gd name="T105" fmla="*/ 293 h 595"/>
              <a:gd name="T106" fmla="*/ 10 w 387"/>
              <a:gd name="T107" fmla="*/ 269 h 595"/>
              <a:gd name="T108" fmla="*/ 66 w 387"/>
              <a:gd name="T109" fmla="*/ 234 h 595"/>
              <a:gd name="T110" fmla="*/ 66 w 387"/>
              <a:gd name="T111" fmla="*/ 222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7" h="595">
                <a:moveTo>
                  <a:pt x="192" y="595"/>
                </a:moveTo>
                <a:lnTo>
                  <a:pt x="192" y="555"/>
                </a:lnTo>
                <a:lnTo>
                  <a:pt x="204" y="555"/>
                </a:lnTo>
                <a:lnTo>
                  <a:pt x="204" y="595"/>
                </a:lnTo>
                <a:lnTo>
                  <a:pt x="206" y="595"/>
                </a:lnTo>
                <a:lnTo>
                  <a:pt x="206" y="555"/>
                </a:lnTo>
                <a:lnTo>
                  <a:pt x="218" y="554"/>
                </a:lnTo>
                <a:lnTo>
                  <a:pt x="218" y="595"/>
                </a:lnTo>
                <a:lnTo>
                  <a:pt x="220" y="595"/>
                </a:lnTo>
                <a:lnTo>
                  <a:pt x="220" y="554"/>
                </a:lnTo>
                <a:lnTo>
                  <a:pt x="234" y="553"/>
                </a:lnTo>
                <a:lnTo>
                  <a:pt x="234" y="595"/>
                </a:lnTo>
                <a:lnTo>
                  <a:pt x="387" y="595"/>
                </a:lnTo>
                <a:lnTo>
                  <a:pt x="387" y="48"/>
                </a:lnTo>
                <a:lnTo>
                  <a:pt x="273" y="0"/>
                </a:lnTo>
                <a:lnTo>
                  <a:pt x="273" y="0"/>
                </a:lnTo>
                <a:lnTo>
                  <a:pt x="273" y="0"/>
                </a:lnTo>
                <a:lnTo>
                  <a:pt x="272" y="0"/>
                </a:lnTo>
                <a:lnTo>
                  <a:pt x="272" y="0"/>
                </a:lnTo>
                <a:lnTo>
                  <a:pt x="158" y="48"/>
                </a:lnTo>
                <a:lnTo>
                  <a:pt x="158" y="218"/>
                </a:lnTo>
                <a:lnTo>
                  <a:pt x="79" y="186"/>
                </a:lnTo>
                <a:lnTo>
                  <a:pt x="79" y="186"/>
                </a:lnTo>
                <a:lnTo>
                  <a:pt x="79" y="186"/>
                </a:lnTo>
                <a:lnTo>
                  <a:pt x="79" y="186"/>
                </a:lnTo>
                <a:lnTo>
                  <a:pt x="79" y="186"/>
                </a:lnTo>
                <a:lnTo>
                  <a:pt x="0" y="219"/>
                </a:lnTo>
                <a:lnTo>
                  <a:pt x="0" y="595"/>
                </a:lnTo>
                <a:lnTo>
                  <a:pt x="192" y="595"/>
                </a:lnTo>
                <a:close/>
                <a:moveTo>
                  <a:pt x="172" y="80"/>
                </a:moveTo>
                <a:lnTo>
                  <a:pt x="253" y="52"/>
                </a:lnTo>
                <a:lnTo>
                  <a:pt x="253" y="71"/>
                </a:lnTo>
                <a:lnTo>
                  <a:pt x="172" y="94"/>
                </a:lnTo>
                <a:lnTo>
                  <a:pt x="172" y="80"/>
                </a:lnTo>
                <a:close/>
                <a:moveTo>
                  <a:pt x="172" y="108"/>
                </a:moveTo>
                <a:lnTo>
                  <a:pt x="253" y="82"/>
                </a:lnTo>
                <a:lnTo>
                  <a:pt x="253" y="101"/>
                </a:lnTo>
                <a:lnTo>
                  <a:pt x="172" y="122"/>
                </a:lnTo>
                <a:lnTo>
                  <a:pt x="172" y="108"/>
                </a:lnTo>
                <a:close/>
                <a:moveTo>
                  <a:pt x="172" y="136"/>
                </a:moveTo>
                <a:lnTo>
                  <a:pt x="253" y="112"/>
                </a:lnTo>
                <a:lnTo>
                  <a:pt x="253" y="130"/>
                </a:lnTo>
                <a:lnTo>
                  <a:pt x="172" y="150"/>
                </a:lnTo>
                <a:lnTo>
                  <a:pt x="172" y="136"/>
                </a:lnTo>
                <a:close/>
                <a:moveTo>
                  <a:pt x="172" y="164"/>
                </a:moveTo>
                <a:lnTo>
                  <a:pt x="253" y="141"/>
                </a:lnTo>
                <a:lnTo>
                  <a:pt x="253" y="160"/>
                </a:lnTo>
                <a:lnTo>
                  <a:pt x="172" y="179"/>
                </a:lnTo>
                <a:lnTo>
                  <a:pt x="172" y="164"/>
                </a:lnTo>
                <a:close/>
                <a:moveTo>
                  <a:pt x="172" y="192"/>
                </a:moveTo>
                <a:lnTo>
                  <a:pt x="253" y="171"/>
                </a:lnTo>
                <a:lnTo>
                  <a:pt x="253" y="189"/>
                </a:lnTo>
                <a:lnTo>
                  <a:pt x="172" y="207"/>
                </a:lnTo>
                <a:lnTo>
                  <a:pt x="172" y="192"/>
                </a:lnTo>
                <a:close/>
                <a:moveTo>
                  <a:pt x="172" y="221"/>
                </a:moveTo>
                <a:lnTo>
                  <a:pt x="253" y="201"/>
                </a:lnTo>
                <a:lnTo>
                  <a:pt x="253" y="218"/>
                </a:lnTo>
                <a:lnTo>
                  <a:pt x="172" y="235"/>
                </a:lnTo>
                <a:lnTo>
                  <a:pt x="172" y="221"/>
                </a:lnTo>
                <a:close/>
                <a:moveTo>
                  <a:pt x="172" y="249"/>
                </a:moveTo>
                <a:lnTo>
                  <a:pt x="253" y="231"/>
                </a:lnTo>
                <a:lnTo>
                  <a:pt x="253" y="248"/>
                </a:lnTo>
                <a:lnTo>
                  <a:pt x="172" y="263"/>
                </a:lnTo>
                <a:lnTo>
                  <a:pt x="172" y="249"/>
                </a:lnTo>
                <a:close/>
                <a:moveTo>
                  <a:pt x="172" y="277"/>
                </a:moveTo>
                <a:lnTo>
                  <a:pt x="253" y="260"/>
                </a:lnTo>
                <a:lnTo>
                  <a:pt x="253" y="277"/>
                </a:lnTo>
                <a:lnTo>
                  <a:pt x="172" y="291"/>
                </a:lnTo>
                <a:lnTo>
                  <a:pt x="172" y="277"/>
                </a:lnTo>
                <a:close/>
                <a:moveTo>
                  <a:pt x="172" y="305"/>
                </a:moveTo>
                <a:lnTo>
                  <a:pt x="253" y="290"/>
                </a:lnTo>
                <a:lnTo>
                  <a:pt x="253" y="306"/>
                </a:lnTo>
                <a:lnTo>
                  <a:pt x="172" y="319"/>
                </a:lnTo>
                <a:lnTo>
                  <a:pt x="172" y="305"/>
                </a:lnTo>
                <a:close/>
                <a:moveTo>
                  <a:pt x="172" y="333"/>
                </a:moveTo>
                <a:lnTo>
                  <a:pt x="253" y="320"/>
                </a:lnTo>
                <a:lnTo>
                  <a:pt x="253" y="336"/>
                </a:lnTo>
                <a:lnTo>
                  <a:pt x="172" y="348"/>
                </a:lnTo>
                <a:lnTo>
                  <a:pt x="172" y="333"/>
                </a:lnTo>
                <a:close/>
                <a:moveTo>
                  <a:pt x="172" y="361"/>
                </a:moveTo>
                <a:lnTo>
                  <a:pt x="253" y="349"/>
                </a:lnTo>
                <a:lnTo>
                  <a:pt x="253" y="365"/>
                </a:lnTo>
                <a:lnTo>
                  <a:pt x="172" y="376"/>
                </a:lnTo>
                <a:lnTo>
                  <a:pt x="172" y="361"/>
                </a:lnTo>
                <a:close/>
                <a:moveTo>
                  <a:pt x="172" y="390"/>
                </a:moveTo>
                <a:lnTo>
                  <a:pt x="253" y="379"/>
                </a:lnTo>
                <a:lnTo>
                  <a:pt x="253" y="395"/>
                </a:lnTo>
                <a:lnTo>
                  <a:pt x="172" y="404"/>
                </a:lnTo>
                <a:lnTo>
                  <a:pt x="172" y="390"/>
                </a:lnTo>
                <a:close/>
                <a:moveTo>
                  <a:pt x="172" y="418"/>
                </a:moveTo>
                <a:lnTo>
                  <a:pt x="253" y="409"/>
                </a:lnTo>
                <a:lnTo>
                  <a:pt x="253" y="424"/>
                </a:lnTo>
                <a:lnTo>
                  <a:pt x="172" y="432"/>
                </a:lnTo>
                <a:lnTo>
                  <a:pt x="172" y="418"/>
                </a:lnTo>
                <a:close/>
                <a:moveTo>
                  <a:pt x="172" y="446"/>
                </a:moveTo>
                <a:lnTo>
                  <a:pt x="253" y="438"/>
                </a:lnTo>
                <a:lnTo>
                  <a:pt x="253" y="453"/>
                </a:lnTo>
                <a:lnTo>
                  <a:pt x="172" y="460"/>
                </a:lnTo>
                <a:lnTo>
                  <a:pt x="172" y="446"/>
                </a:lnTo>
                <a:close/>
                <a:moveTo>
                  <a:pt x="172" y="474"/>
                </a:moveTo>
                <a:lnTo>
                  <a:pt x="253" y="468"/>
                </a:lnTo>
                <a:lnTo>
                  <a:pt x="253" y="483"/>
                </a:lnTo>
                <a:lnTo>
                  <a:pt x="172" y="488"/>
                </a:lnTo>
                <a:lnTo>
                  <a:pt x="172" y="474"/>
                </a:lnTo>
                <a:close/>
                <a:moveTo>
                  <a:pt x="172" y="502"/>
                </a:moveTo>
                <a:lnTo>
                  <a:pt x="253" y="498"/>
                </a:lnTo>
                <a:lnTo>
                  <a:pt x="253" y="512"/>
                </a:lnTo>
                <a:lnTo>
                  <a:pt x="172" y="516"/>
                </a:lnTo>
                <a:lnTo>
                  <a:pt x="172" y="502"/>
                </a:lnTo>
                <a:close/>
                <a:moveTo>
                  <a:pt x="66" y="555"/>
                </a:moveTo>
                <a:lnTo>
                  <a:pt x="10" y="561"/>
                </a:lnTo>
                <a:lnTo>
                  <a:pt x="10" y="551"/>
                </a:lnTo>
                <a:lnTo>
                  <a:pt x="66" y="545"/>
                </a:lnTo>
                <a:lnTo>
                  <a:pt x="66" y="555"/>
                </a:lnTo>
                <a:close/>
                <a:moveTo>
                  <a:pt x="66" y="526"/>
                </a:moveTo>
                <a:lnTo>
                  <a:pt x="10" y="532"/>
                </a:lnTo>
                <a:lnTo>
                  <a:pt x="10" y="523"/>
                </a:lnTo>
                <a:lnTo>
                  <a:pt x="66" y="516"/>
                </a:lnTo>
                <a:lnTo>
                  <a:pt x="66" y="526"/>
                </a:lnTo>
                <a:close/>
                <a:moveTo>
                  <a:pt x="66" y="497"/>
                </a:moveTo>
                <a:lnTo>
                  <a:pt x="10" y="504"/>
                </a:lnTo>
                <a:lnTo>
                  <a:pt x="10" y="494"/>
                </a:lnTo>
                <a:lnTo>
                  <a:pt x="66" y="486"/>
                </a:lnTo>
                <a:lnTo>
                  <a:pt x="66" y="497"/>
                </a:lnTo>
                <a:close/>
                <a:moveTo>
                  <a:pt x="66" y="468"/>
                </a:moveTo>
                <a:lnTo>
                  <a:pt x="10" y="476"/>
                </a:lnTo>
                <a:lnTo>
                  <a:pt x="10" y="466"/>
                </a:lnTo>
                <a:lnTo>
                  <a:pt x="66" y="457"/>
                </a:lnTo>
                <a:lnTo>
                  <a:pt x="66" y="468"/>
                </a:lnTo>
                <a:close/>
                <a:moveTo>
                  <a:pt x="66" y="438"/>
                </a:moveTo>
                <a:lnTo>
                  <a:pt x="10" y="448"/>
                </a:lnTo>
                <a:lnTo>
                  <a:pt x="10" y="438"/>
                </a:lnTo>
                <a:lnTo>
                  <a:pt x="66" y="427"/>
                </a:lnTo>
                <a:lnTo>
                  <a:pt x="66" y="438"/>
                </a:lnTo>
                <a:close/>
                <a:moveTo>
                  <a:pt x="66" y="409"/>
                </a:moveTo>
                <a:lnTo>
                  <a:pt x="10" y="419"/>
                </a:lnTo>
                <a:lnTo>
                  <a:pt x="10" y="410"/>
                </a:lnTo>
                <a:lnTo>
                  <a:pt x="66" y="398"/>
                </a:lnTo>
                <a:lnTo>
                  <a:pt x="66" y="409"/>
                </a:lnTo>
                <a:close/>
                <a:moveTo>
                  <a:pt x="66" y="380"/>
                </a:moveTo>
                <a:lnTo>
                  <a:pt x="10" y="391"/>
                </a:lnTo>
                <a:lnTo>
                  <a:pt x="10" y="382"/>
                </a:lnTo>
                <a:lnTo>
                  <a:pt x="66" y="369"/>
                </a:lnTo>
                <a:lnTo>
                  <a:pt x="66" y="380"/>
                </a:lnTo>
                <a:close/>
                <a:moveTo>
                  <a:pt x="66" y="351"/>
                </a:moveTo>
                <a:lnTo>
                  <a:pt x="10" y="363"/>
                </a:lnTo>
                <a:lnTo>
                  <a:pt x="10" y="353"/>
                </a:lnTo>
                <a:lnTo>
                  <a:pt x="66" y="339"/>
                </a:lnTo>
                <a:lnTo>
                  <a:pt x="66" y="351"/>
                </a:lnTo>
                <a:close/>
                <a:moveTo>
                  <a:pt x="66" y="322"/>
                </a:moveTo>
                <a:lnTo>
                  <a:pt x="10" y="335"/>
                </a:lnTo>
                <a:lnTo>
                  <a:pt x="10" y="325"/>
                </a:lnTo>
                <a:lnTo>
                  <a:pt x="66" y="310"/>
                </a:lnTo>
                <a:lnTo>
                  <a:pt x="66" y="322"/>
                </a:lnTo>
                <a:close/>
                <a:moveTo>
                  <a:pt x="66" y="293"/>
                </a:moveTo>
                <a:lnTo>
                  <a:pt x="10" y="307"/>
                </a:lnTo>
                <a:lnTo>
                  <a:pt x="10" y="297"/>
                </a:lnTo>
                <a:lnTo>
                  <a:pt x="66" y="280"/>
                </a:lnTo>
                <a:lnTo>
                  <a:pt x="66" y="293"/>
                </a:lnTo>
                <a:close/>
                <a:moveTo>
                  <a:pt x="66" y="264"/>
                </a:moveTo>
                <a:lnTo>
                  <a:pt x="10" y="278"/>
                </a:lnTo>
                <a:lnTo>
                  <a:pt x="10" y="269"/>
                </a:lnTo>
                <a:lnTo>
                  <a:pt x="66" y="251"/>
                </a:lnTo>
                <a:lnTo>
                  <a:pt x="66" y="264"/>
                </a:lnTo>
                <a:close/>
                <a:moveTo>
                  <a:pt x="66" y="234"/>
                </a:moveTo>
                <a:lnTo>
                  <a:pt x="10" y="250"/>
                </a:lnTo>
                <a:lnTo>
                  <a:pt x="10" y="240"/>
                </a:lnTo>
                <a:lnTo>
                  <a:pt x="66" y="222"/>
                </a:lnTo>
                <a:lnTo>
                  <a:pt x="66" y="234"/>
                </a:lnTo>
                <a:close/>
              </a:path>
            </a:pathLst>
          </a:custGeom>
          <a:solidFill>
            <a:schemeClr val="accent1"/>
          </a:solidFill>
          <a:ln>
            <a:noFill/>
          </a:ln>
          <a:effectLst>
            <a:reflection blurRad="6350" stA="52000" endA="300" endPos="35000" dir="5400000" sy="-100000" algn="bl" rotWithShape="0"/>
          </a:effectLst>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lumMod val="75000"/>
                  <a:lumOff val="25000"/>
                </a:schemeClr>
              </a:solidFill>
              <a:effectLst/>
              <a:uLnTx/>
              <a:uFillTx/>
              <a:latin typeface="Arial"/>
              <a:ea typeface="+mn-ea"/>
              <a:cs typeface="+mn-cs"/>
            </a:endParaRPr>
          </a:p>
        </p:txBody>
      </p:sp>
      <p:pic>
        <p:nvPicPr>
          <p:cNvPr id="8" name="Picture 3">
            <a:extLst>
              <a:ext uri="{FF2B5EF4-FFF2-40B4-BE49-F238E27FC236}">
                <a16:creationId xmlns:a16="http://schemas.microsoft.com/office/drawing/2014/main" id="{00BDDE8D-CD2B-4929-8102-A24013A7680F}"/>
              </a:ext>
            </a:extLst>
          </p:cNvPr>
          <p:cNvPicPr>
            <a:picLocks noChangeAspect="1"/>
          </p:cNvPicPr>
          <p:nvPr/>
        </p:nvPicPr>
        <p:blipFill>
          <a:blip r:embed="rId5"/>
          <a:stretch>
            <a:fillRect/>
          </a:stretch>
        </p:blipFill>
        <p:spPr>
          <a:xfrm>
            <a:off x="7234619" y="4330938"/>
            <a:ext cx="1468733" cy="720079"/>
          </a:xfrm>
          <a:prstGeom prst="rect">
            <a:avLst/>
          </a:prstGeom>
        </p:spPr>
      </p:pic>
      <p:cxnSp>
        <p:nvCxnSpPr>
          <p:cNvPr id="15" name="直線コネクタ 14">
            <a:extLst>
              <a:ext uri="{FF2B5EF4-FFF2-40B4-BE49-F238E27FC236}">
                <a16:creationId xmlns:a16="http://schemas.microsoft.com/office/drawing/2014/main" id="{D41984D8-FBEE-4A76-9624-7906AC23A9CA}"/>
              </a:ext>
            </a:extLst>
          </p:cNvPr>
          <p:cNvCxnSpPr/>
          <p:nvPr/>
        </p:nvCxnSpPr>
        <p:spPr>
          <a:xfrm>
            <a:off x="363135" y="161879"/>
            <a:ext cx="8115847" cy="0"/>
          </a:xfrm>
          <a:prstGeom prst="line">
            <a:avLst/>
          </a:prstGeom>
          <a:ln w="57150"/>
        </p:spPr>
        <p:style>
          <a:lnRef idx="3">
            <a:schemeClr val="accent1"/>
          </a:lnRef>
          <a:fillRef idx="0">
            <a:schemeClr val="accent1"/>
          </a:fillRef>
          <a:effectRef idx="2">
            <a:schemeClr val="accent1"/>
          </a:effectRef>
          <a:fontRef idx="minor">
            <a:schemeClr val="tx1"/>
          </a:fontRef>
        </p:style>
      </p:cxnSp>
      <p:cxnSp>
        <p:nvCxnSpPr>
          <p:cNvPr id="16" name="直線コネクタ 15">
            <a:extLst>
              <a:ext uri="{FF2B5EF4-FFF2-40B4-BE49-F238E27FC236}">
                <a16:creationId xmlns:a16="http://schemas.microsoft.com/office/drawing/2014/main" id="{938FA82E-BA4B-44E2-8484-8AA4A898FC1A}"/>
              </a:ext>
            </a:extLst>
          </p:cNvPr>
          <p:cNvCxnSpPr/>
          <p:nvPr/>
        </p:nvCxnSpPr>
        <p:spPr>
          <a:xfrm>
            <a:off x="366238" y="788048"/>
            <a:ext cx="7936467" cy="0"/>
          </a:xfrm>
          <a:prstGeom prst="line">
            <a:avLst/>
          </a:prstGeom>
          <a:ln w="12700">
            <a:solidFill>
              <a:schemeClr val="accent5"/>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212645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4">
            <a:extLst>
              <a:ext uri="{FF2B5EF4-FFF2-40B4-BE49-F238E27FC236}">
                <a16:creationId xmlns:a16="http://schemas.microsoft.com/office/drawing/2014/main" id="{8A6BB695-D023-4F29-94A3-BD6DCD5A9E07}"/>
              </a:ext>
            </a:extLst>
          </p:cNvPr>
          <p:cNvSpPr txBox="1">
            <a:spLocks/>
          </p:cNvSpPr>
          <p:nvPr/>
        </p:nvSpPr>
        <p:spPr>
          <a:xfrm>
            <a:off x="3850105" y="4738288"/>
            <a:ext cx="639896" cy="270097"/>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A7E3AA6-5088-D944-AC75-93D07D6D345B}" type="slidenum">
              <a:rPr lang="en-US" sz="900">
                <a:solidFill>
                  <a:schemeClr val="bg1">
                    <a:lumMod val="50000"/>
                  </a:schemeClr>
                </a:solidFill>
              </a:rPr>
              <a:pPr/>
              <a:t>17</a:t>
            </a:fld>
            <a:endParaRPr lang="en-US" sz="900" dirty="0">
              <a:solidFill>
                <a:schemeClr val="bg1">
                  <a:lumMod val="50000"/>
                </a:schemeClr>
              </a:solidFill>
            </a:endParaRPr>
          </a:p>
        </p:txBody>
      </p:sp>
      <p:sp>
        <p:nvSpPr>
          <p:cNvPr id="2" name="テキスト ボックス 1">
            <a:extLst>
              <a:ext uri="{FF2B5EF4-FFF2-40B4-BE49-F238E27FC236}">
                <a16:creationId xmlns:a16="http://schemas.microsoft.com/office/drawing/2014/main" id="{3919D69C-807E-426F-9778-A91EB0B5085A}"/>
              </a:ext>
            </a:extLst>
          </p:cNvPr>
          <p:cNvSpPr txBox="1"/>
          <p:nvPr/>
        </p:nvSpPr>
        <p:spPr>
          <a:xfrm>
            <a:off x="374354" y="859677"/>
            <a:ext cx="8529014" cy="3174908"/>
          </a:xfrm>
          <a:prstGeom prst="rect">
            <a:avLst/>
          </a:prstGeom>
          <a:noFill/>
        </p:spPr>
        <p:txBody>
          <a:bodyPr wrap="square" rtlCol="0">
            <a:spAutoFit/>
          </a:bodyPr>
          <a:lstStyle/>
          <a:p>
            <a:pPr marL="285750" indent="-285750">
              <a:lnSpc>
                <a:spcPct val="150000"/>
              </a:lnSpc>
              <a:spcBef>
                <a:spcPts val="600"/>
              </a:spcBef>
              <a:buClr>
                <a:schemeClr val="accent1"/>
              </a:buClr>
              <a:buFont typeface="Wingdings" panose="05000000000000000000" pitchFamily="2" charset="2"/>
              <a:buChar char="u"/>
            </a:pPr>
            <a:r>
              <a:rPr lang="ja-JP" altLang="ja-JP" sz="2000" dirty="0">
                <a:latin typeface="ＭＳ ゴシック" panose="020B0609070205080204" pitchFamily="49" charset="-128"/>
                <a:ea typeface="ＭＳ ゴシック" panose="020B0609070205080204" pitchFamily="49" charset="-128"/>
                <a:cs typeface="Times New Roman" panose="02020603050405020304" pitchFamily="18" charset="0"/>
              </a:rPr>
              <a:t>署名</a:t>
            </a:r>
            <a:r>
              <a:rPr lang="ja-JP" altLang="en-US" sz="2000" dirty="0">
                <a:latin typeface="ＭＳ ゴシック" panose="020B0609070205080204" pitchFamily="49" charset="-128"/>
                <a:ea typeface="ＭＳ ゴシック" panose="020B0609070205080204" pitchFamily="49" charset="-128"/>
                <a:cs typeface="Times New Roman" panose="02020603050405020304" pitchFamily="18" charset="0"/>
              </a:rPr>
              <a:t>機関限定の</a:t>
            </a:r>
            <a:r>
              <a:rPr lang="ja-JP" altLang="ja-JP" sz="2000" dirty="0">
                <a:latin typeface="ＭＳ ゴシック" panose="020B0609070205080204" pitchFamily="49" charset="-128"/>
                <a:ea typeface="ＭＳ ゴシック" panose="020B0609070205080204" pitchFamily="49" charset="-128"/>
                <a:cs typeface="Times New Roman" panose="02020603050405020304" pitchFamily="18" charset="0"/>
              </a:rPr>
              <a:t>ラウンドテーブルを</a:t>
            </a:r>
            <a:r>
              <a:rPr lang="ja-JP" altLang="en-US" sz="2000" dirty="0">
                <a:latin typeface="ＭＳ ゴシック" panose="020B0609070205080204" pitchFamily="49" charset="-128"/>
                <a:ea typeface="ＭＳ ゴシック" panose="020B0609070205080204" pitchFamily="49" charset="-128"/>
                <a:cs typeface="Times New Roman" panose="02020603050405020304" pitchFamily="18" charset="0"/>
              </a:rPr>
              <a:t>企画予定です</a:t>
            </a:r>
            <a:endParaRPr lang="ja-JP" altLang="en-US" sz="2000" dirty="0">
              <a:latin typeface="ＭＳ ゴシック" panose="020B0609070205080204" pitchFamily="49" charset="-128"/>
              <a:ea typeface="ＭＳ ゴシック" panose="020B0609070205080204" pitchFamily="49" charset="-128"/>
            </a:endParaRPr>
          </a:p>
          <a:p>
            <a:pPr marL="285750" indent="-285750">
              <a:lnSpc>
                <a:spcPct val="150000"/>
              </a:lnSpc>
              <a:spcBef>
                <a:spcPts val="600"/>
              </a:spcBef>
              <a:buClr>
                <a:schemeClr val="accent1"/>
              </a:buClr>
              <a:buFont typeface="Wingdings" panose="05000000000000000000" pitchFamily="2" charset="2"/>
              <a:buChar char="u"/>
            </a:pPr>
            <a:r>
              <a:rPr kumimoji="1" lang="ja-JP" altLang="en-US" sz="2000" dirty="0">
                <a:latin typeface="ＭＳ ゴシック" panose="020B0609070205080204" pitchFamily="49" charset="-128"/>
                <a:ea typeface="ＭＳ ゴシック" panose="020B0609070205080204" pitchFamily="49" charset="-128"/>
              </a:rPr>
              <a:t>署名機関の</a:t>
            </a:r>
            <a:r>
              <a:rPr kumimoji="1" lang="en-US" altLang="ja-JP" sz="2000" dirty="0">
                <a:latin typeface="ＭＳ ゴシック" panose="020B0609070205080204" pitchFamily="49" charset="-128"/>
                <a:ea typeface="ＭＳ ゴシック" panose="020B0609070205080204" pitchFamily="49" charset="-128"/>
              </a:rPr>
              <a:t>2020/2021</a:t>
            </a:r>
            <a:r>
              <a:rPr kumimoji="1" lang="ja-JP" altLang="en-US" sz="2000" dirty="0">
                <a:latin typeface="ＭＳ ゴシック" panose="020B0609070205080204" pitchFamily="49" charset="-128"/>
                <a:ea typeface="ＭＳ ゴシック" panose="020B0609070205080204" pitchFamily="49" charset="-128"/>
              </a:rPr>
              <a:t>新規登録・更新期間は：</a:t>
            </a:r>
            <a:endParaRPr kumimoji="1" lang="en-US" altLang="ja-JP" sz="2000" dirty="0">
              <a:latin typeface="ＭＳ ゴシック" panose="020B0609070205080204" pitchFamily="49" charset="-128"/>
              <a:ea typeface="ＭＳ ゴシック" panose="020B0609070205080204" pitchFamily="49" charset="-128"/>
            </a:endParaRPr>
          </a:p>
          <a:p>
            <a:pPr>
              <a:lnSpc>
                <a:spcPct val="150000"/>
              </a:lnSpc>
              <a:spcBef>
                <a:spcPts val="600"/>
              </a:spcBef>
              <a:buClr>
                <a:schemeClr val="accent1"/>
              </a:buClr>
            </a:pPr>
            <a:r>
              <a:rPr kumimoji="1" lang="en-US" altLang="ja-JP" sz="2000" dirty="0">
                <a:latin typeface="ＭＳ ゴシック" panose="020B0609070205080204" pitchFamily="49" charset="-128"/>
                <a:ea typeface="ＭＳ ゴシック" panose="020B0609070205080204" pitchFamily="49" charset="-128"/>
              </a:rPr>
              <a:t>	2020</a:t>
            </a:r>
            <a:r>
              <a:rPr kumimoji="1" lang="ja-JP" altLang="en-US" sz="2000" dirty="0">
                <a:latin typeface="ＭＳ ゴシック" panose="020B0609070205080204" pitchFamily="49" charset="-128"/>
                <a:ea typeface="ＭＳ ゴシック" panose="020B0609070205080204" pitchFamily="49" charset="-128"/>
              </a:rPr>
              <a:t>年</a:t>
            </a:r>
            <a:r>
              <a:rPr kumimoji="1" lang="en-US" altLang="ja-JP" sz="2000" dirty="0">
                <a:latin typeface="ＭＳ ゴシック" panose="020B0609070205080204" pitchFamily="49" charset="-128"/>
                <a:ea typeface="ＭＳ ゴシック" panose="020B0609070205080204" pitchFamily="49" charset="-128"/>
              </a:rPr>
              <a:t>10</a:t>
            </a:r>
            <a:r>
              <a:rPr kumimoji="1" lang="ja-JP" altLang="en-US" sz="2000" dirty="0">
                <a:latin typeface="ＭＳ ゴシック" panose="020B0609070205080204" pitchFamily="49" charset="-128"/>
                <a:ea typeface="ＭＳ ゴシック" panose="020B0609070205080204" pitchFamily="49" charset="-128"/>
              </a:rPr>
              <a:t>月～</a:t>
            </a:r>
            <a:r>
              <a:rPr kumimoji="1" lang="en-US" altLang="ja-JP" sz="2000" dirty="0">
                <a:latin typeface="ＭＳ ゴシック" panose="020B0609070205080204" pitchFamily="49" charset="-128"/>
                <a:ea typeface="ＭＳ ゴシック" panose="020B0609070205080204" pitchFamily="49" charset="-128"/>
              </a:rPr>
              <a:t>2021</a:t>
            </a:r>
            <a:r>
              <a:rPr kumimoji="1" lang="ja-JP" altLang="en-US" sz="2000" dirty="0">
                <a:latin typeface="ＭＳ ゴシック" panose="020B0609070205080204" pitchFamily="49" charset="-128"/>
                <a:ea typeface="ＭＳ ゴシック" panose="020B0609070205080204" pitchFamily="49" charset="-128"/>
              </a:rPr>
              <a:t>年</a:t>
            </a:r>
            <a:r>
              <a:rPr kumimoji="1" lang="en-US" altLang="ja-JP" sz="2000" dirty="0">
                <a:latin typeface="ＭＳ ゴシック" panose="020B0609070205080204" pitchFamily="49" charset="-128"/>
                <a:ea typeface="ＭＳ ゴシック" panose="020B0609070205080204" pitchFamily="49" charset="-128"/>
              </a:rPr>
              <a:t>1</a:t>
            </a:r>
            <a:r>
              <a:rPr kumimoji="1" lang="ja-JP" altLang="en-US" sz="2000" dirty="0">
                <a:latin typeface="ＭＳ ゴシック" panose="020B0609070205080204" pitchFamily="49" charset="-128"/>
                <a:ea typeface="ＭＳ ゴシック" panose="020B0609070205080204" pitchFamily="49" charset="-128"/>
              </a:rPr>
              <a:t>月</a:t>
            </a:r>
            <a:endParaRPr kumimoji="1" lang="en-US" altLang="ja-JP" sz="2000" dirty="0">
              <a:latin typeface="ＭＳ ゴシック" panose="020B0609070205080204" pitchFamily="49" charset="-128"/>
              <a:ea typeface="ＭＳ ゴシック" panose="020B0609070205080204" pitchFamily="49" charset="-128"/>
            </a:endParaRPr>
          </a:p>
          <a:p>
            <a:pPr>
              <a:lnSpc>
                <a:spcPct val="150000"/>
              </a:lnSpc>
              <a:spcBef>
                <a:spcPts val="600"/>
              </a:spcBef>
              <a:buClr>
                <a:schemeClr val="accent1"/>
              </a:buClr>
            </a:pPr>
            <a:r>
              <a:rPr kumimoji="1" lang="en-US" altLang="ja-JP" sz="2000" dirty="0">
                <a:latin typeface="ＭＳ ゴシック" panose="020B0609070205080204" pitchFamily="49" charset="-128"/>
                <a:ea typeface="ＭＳ ゴシック" panose="020B0609070205080204" pitchFamily="49" charset="-128"/>
              </a:rPr>
              <a:t>	</a:t>
            </a:r>
            <a:r>
              <a:rPr kumimoji="1" lang="ja-JP" altLang="en-US" sz="2000" dirty="0">
                <a:latin typeface="ＭＳ ゴシック" panose="020B0609070205080204" pitchFamily="49" charset="-128"/>
                <a:ea typeface="ＭＳ ゴシック" panose="020B0609070205080204" pitchFamily="49" charset="-128"/>
              </a:rPr>
              <a:t>⇒　</a:t>
            </a:r>
            <a:r>
              <a:rPr kumimoji="1" lang="en-US" altLang="ja-JP" sz="2000" dirty="0">
                <a:latin typeface="ＭＳ ゴシック" panose="020B0609070205080204" pitchFamily="49" charset="-128"/>
                <a:ea typeface="ＭＳ ゴシック" panose="020B0609070205080204" pitchFamily="49" charset="-128"/>
              </a:rPr>
              <a:t>2021</a:t>
            </a:r>
            <a:r>
              <a:rPr kumimoji="1" lang="ja-JP" altLang="en-US" sz="2000" dirty="0">
                <a:latin typeface="ＭＳ ゴシック" panose="020B0609070205080204" pitchFamily="49" charset="-128"/>
                <a:ea typeface="ＭＳ ゴシック" panose="020B0609070205080204" pitchFamily="49" charset="-128"/>
              </a:rPr>
              <a:t>年</a:t>
            </a:r>
            <a:r>
              <a:rPr kumimoji="1" lang="en-US" altLang="ja-JP" sz="2000" dirty="0">
                <a:latin typeface="ＭＳ ゴシック" panose="020B0609070205080204" pitchFamily="49" charset="-128"/>
                <a:ea typeface="ＭＳ ゴシック" panose="020B0609070205080204" pitchFamily="49" charset="-128"/>
              </a:rPr>
              <a:t>2</a:t>
            </a:r>
            <a:r>
              <a:rPr kumimoji="1" lang="ja-JP" altLang="en-US" sz="2000" dirty="0">
                <a:latin typeface="ＭＳ ゴシック" panose="020B0609070205080204" pitchFamily="49" charset="-128"/>
                <a:ea typeface="ＭＳ ゴシック" panose="020B0609070205080204" pitchFamily="49" charset="-128"/>
              </a:rPr>
              <a:t>月に質問書を企業に送ります</a:t>
            </a:r>
            <a:endParaRPr kumimoji="1" lang="en-US" altLang="ja-JP" sz="2000" dirty="0">
              <a:latin typeface="ＭＳ ゴシック" panose="020B0609070205080204" pitchFamily="49" charset="-128"/>
              <a:ea typeface="ＭＳ ゴシック" panose="020B0609070205080204" pitchFamily="49" charset="-128"/>
            </a:endParaRPr>
          </a:p>
          <a:p>
            <a:pPr marL="285750" indent="-285750">
              <a:lnSpc>
                <a:spcPct val="150000"/>
              </a:lnSpc>
              <a:spcBef>
                <a:spcPts val="600"/>
              </a:spcBef>
              <a:buClr>
                <a:schemeClr val="accent1"/>
              </a:buClr>
              <a:buFont typeface="Wingdings" panose="05000000000000000000" pitchFamily="2" charset="2"/>
              <a:buChar char="u"/>
            </a:pPr>
            <a:r>
              <a:rPr kumimoji="1" lang="ja-JP" altLang="en-US" sz="2000" dirty="0">
                <a:latin typeface="ＭＳ ゴシック" panose="020B0609070205080204" pitchFamily="49" charset="-128"/>
                <a:ea typeface="ＭＳ ゴシック" panose="020B0609070205080204" pitchFamily="49" charset="-128"/>
              </a:rPr>
              <a:t>署名は毎年更新　（登録料は年</a:t>
            </a:r>
            <a:r>
              <a:rPr kumimoji="1" lang="en-US" altLang="ja-JP" sz="2000" dirty="0">
                <a:latin typeface="ＭＳ ゴシック" panose="020B0609070205080204" pitchFamily="49" charset="-128"/>
                <a:ea typeface="ＭＳ ゴシック" panose="020B0609070205080204" pitchFamily="49" charset="-128"/>
              </a:rPr>
              <a:t>1,475</a:t>
            </a:r>
            <a:r>
              <a:rPr kumimoji="1" lang="ja-JP" altLang="en-US" sz="2000" dirty="0">
                <a:latin typeface="ＭＳ ゴシック" panose="020B0609070205080204" pitchFamily="49" charset="-128"/>
                <a:ea typeface="ＭＳ ゴシック" panose="020B0609070205080204" pitchFamily="49" charset="-128"/>
              </a:rPr>
              <a:t>米ドル）</a:t>
            </a:r>
            <a:endParaRPr kumimoji="1" lang="en-US" altLang="ja-JP" sz="2000" dirty="0">
              <a:latin typeface="ＭＳ ゴシック" panose="020B0609070205080204" pitchFamily="49" charset="-128"/>
              <a:ea typeface="ＭＳ ゴシック" panose="020B0609070205080204" pitchFamily="49" charset="-128"/>
            </a:endParaRPr>
          </a:p>
          <a:p>
            <a:pPr marL="285750" indent="-285750">
              <a:lnSpc>
                <a:spcPct val="150000"/>
              </a:lnSpc>
              <a:spcBef>
                <a:spcPts val="600"/>
              </a:spcBef>
              <a:buClr>
                <a:schemeClr val="accent1"/>
              </a:buClr>
              <a:buFont typeface="Wingdings" panose="05000000000000000000" pitchFamily="2" charset="2"/>
              <a:buChar char="u"/>
            </a:pPr>
            <a:r>
              <a:rPr kumimoji="1" lang="ja-JP" altLang="en-US" sz="2000" dirty="0">
                <a:latin typeface="ＭＳ ゴシック" panose="020B0609070205080204" pitchFamily="49" charset="-128"/>
                <a:ea typeface="ＭＳ ゴシック" panose="020B0609070205080204" pitchFamily="49" charset="-128"/>
              </a:rPr>
              <a:t>署名しても、報告等のオブリゲーション等はありません</a:t>
            </a:r>
          </a:p>
        </p:txBody>
      </p:sp>
      <p:sp>
        <p:nvSpPr>
          <p:cNvPr id="4" name="タイトル 3">
            <a:extLst>
              <a:ext uri="{FF2B5EF4-FFF2-40B4-BE49-F238E27FC236}">
                <a16:creationId xmlns:a16="http://schemas.microsoft.com/office/drawing/2014/main" id="{D1EDCE19-D2FA-4D82-A86E-A97B3E11AF8E}"/>
              </a:ext>
            </a:extLst>
          </p:cNvPr>
          <p:cNvSpPr>
            <a:spLocks noGrp="1"/>
          </p:cNvSpPr>
          <p:nvPr>
            <p:ph type="title"/>
          </p:nvPr>
        </p:nvSpPr>
        <p:spPr>
          <a:xfrm>
            <a:off x="319948" y="223468"/>
            <a:ext cx="5342150" cy="333864"/>
          </a:xfrm>
        </p:spPr>
        <p:txBody>
          <a:bodyPr/>
          <a:lstStyle/>
          <a:p>
            <a:r>
              <a:rPr lang="ja-JP" altLang="en-US" dirty="0"/>
              <a:t>お知らせ</a:t>
            </a:r>
          </a:p>
        </p:txBody>
      </p:sp>
    </p:spTree>
    <p:extLst>
      <p:ext uri="{BB962C8B-B14F-4D97-AF65-F5344CB8AC3E}">
        <p14:creationId xmlns:p14="http://schemas.microsoft.com/office/powerpoint/2010/main" val="2810401221"/>
      </p:ext>
    </p:extLst>
  </p:cSld>
  <p:clrMapOvr>
    <a:masterClrMapping/>
  </p:clrMapOvr>
  <mc:AlternateContent xmlns:mc="http://schemas.openxmlformats.org/markup-compatibility/2006" xmlns:p14="http://schemas.microsoft.com/office/powerpoint/2010/main">
    <mc:Choice Requires="p14">
      <p:transition spd="slow" p14:dur="2000" advTm="42353"/>
    </mc:Choice>
    <mc:Fallback xmlns="">
      <p:transition spd="slow" advTm="42353"/>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4D93A068-92A4-48EE-A32F-533E3153AD53}"/>
              </a:ext>
            </a:extLst>
          </p:cNvPr>
          <p:cNvSpPr/>
          <p:nvPr/>
        </p:nvSpPr>
        <p:spPr>
          <a:xfrm>
            <a:off x="604544" y="817779"/>
            <a:ext cx="7577386" cy="3539430"/>
          </a:xfrm>
          <a:prstGeom prst="rect">
            <a:avLst/>
          </a:prstGeom>
        </p:spPr>
        <p:txBody>
          <a:bodyPr wrap="square">
            <a:spAutoFit/>
          </a:bodyPr>
          <a:lstStyle/>
          <a:p>
            <a:pPr>
              <a:spcAft>
                <a:spcPts val="0"/>
              </a:spcAft>
            </a:pPr>
            <a:endParaRPr lang="en-US" altLang="ja-JP" sz="1200" dirty="0">
              <a:latin typeface="Calibri" panose="020F0502020204030204" pitchFamily="34" charset="0"/>
              <a:ea typeface="游ゴシック" panose="020B0400000000000000" pitchFamily="50" charset="-128"/>
              <a:cs typeface="Calibri" panose="020F0502020204030204" pitchFamily="34" charset="0"/>
            </a:endParaRPr>
          </a:p>
          <a:p>
            <a:pPr>
              <a:spcAft>
                <a:spcPts val="0"/>
              </a:spcAft>
            </a:pPr>
            <a:r>
              <a:rPr lang="ja-JP" altLang="ja-JP" sz="1200" dirty="0">
                <a:latin typeface="Calibri" panose="020F0502020204030204" pitchFamily="34" charset="0"/>
                <a:ea typeface="游ゴシック" panose="020B0400000000000000" pitchFamily="50" charset="-128"/>
                <a:cs typeface="Calibri" panose="020F0502020204030204" pitchFamily="34" charset="0"/>
              </a:rPr>
              <a:t>◆ウェビナー・最新情報・お知らせはこちらを定期的にご覧ください。（随時最新情報が更新されます）</a:t>
            </a:r>
          </a:p>
          <a:p>
            <a:r>
              <a:rPr lang="en-US" altLang="ja-JP" sz="1200" u="sng" dirty="0">
                <a:solidFill>
                  <a:srgbClr val="0000FF"/>
                </a:solidFill>
                <a:latin typeface="Calibri" panose="020F0502020204030204" pitchFamily="34" charset="0"/>
                <a:ea typeface="游ゴシック" panose="020B0400000000000000" pitchFamily="50" charset="-128"/>
                <a:cs typeface="Calibri" panose="020F0502020204030204" pitchFamily="34" charset="0"/>
                <a:hlinkClick r:id="rId3"/>
              </a:rPr>
              <a:t>https://www.cdp.net/ja/japan/disclosure#294bb844ddeb59567c057ca538e2c3da</a:t>
            </a:r>
            <a:endParaRPr lang="en-US" altLang="ja-JP" sz="1200" u="sng" dirty="0">
              <a:solidFill>
                <a:srgbClr val="0000FF"/>
              </a:solidFill>
              <a:latin typeface="Calibri" panose="020F0502020204030204" pitchFamily="34" charset="0"/>
              <a:ea typeface="游ゴシック" panose="020B0400000000000000" pitchFamily="50" charset="-128"/>
              <a:cs typeface="Calibri" panose="020F0502020204030204" pitchFamily="34" charset="0"/>
            </a:endParaRPr>
          </a:p>
          <a:p>
            <a:endParaRPr lang="ja-JP" altLang="ja-JP" sz="1200" dirty="0">
              <a:latin typeface="Calibri" panose="020F0502020204030204" pitchFamily="34" charset="0"/>
              <a:ea typeface="游ゴシック" panose="020B0400000000000000" pitchFamily="50" charset="-128"/>
              <a:cs typeface="Calibri" panose="020F0502020204030204" pitchFamily="34" charset="0"/>
            </a:endParaRPr>
          </a:p>
          <a:p>
            <a:r>
              <a:rPr lang="ja-JP" altLang="ja-JP" sz="1200" dirty="0">
                <a:latin typeface="Calibri" panose="020F0502020204030204" pitchFamily="34" charset="0"/>
                <a:ea typeface="游ゴシック" panose="020B0400000000000000" pitchFamily="50" charset="-128"/>
                <a:cs typeface="Calibri" panose="020F0502020204030204" pitchFamily="34" charset="0"/>
              </a:rPr>
              <a:t>◇</a:t>
            </a:r>
            <a:r>
              <a:rPr lang="ja-JP" altLang="en-US" sz="1200" dirty="0">
                <a:latin typeface="Calibri" panose="020F0502020204030204" pitchFamily="34" charset="0"/>
                <a:ea typeface="游ゴシック" panose="020B0400000000000000" pitchFamily="50" charset="-128"/>
                <a:cs typeface="Calibri" panose="020F0502020204030204" pitchFamily="34" charset="0"/>
              </a:rPr>
              <a:t>日本の株式投信に対するクライメトリクス格付け（上位：４と</a:t>
            </a:r>
            <a:r>
              <a:rPr lang="en-US" altLang="ja-JP" sz="1200" dirty="0">
                <a:latin typeface="Calibri" panose="020F0502020204030204" pitchFamily="34" charset="0"/>
                <a:ea typeface="游ゴシック" panose="020B0400000000000000" pitchFamily="50" charset="-128"/>
                <a:cs typeface="Calibri" panose="020F0502020204030204" pitchFamily="34" charset="0"/>
              </a:rPr>
              <a:t>5</a:t>
            </a:r>
            <a:r>
              <a:rPr lang="ja-JP" altLang="en-US" sz="1200" dirty="0">
                <a:latin typeface="Calibri" panose="020F0502020204030204" pitchFamily="34" charset="0"/>
                <a:ea typeface="游ゴシック" panose="020B0400000000000000" pitchFamily="50" charset="-128"/>
                <a:cs typeface="Calibri" panose="020F0502020204030204" pitchFamily="34" charset="0"/>
              </a:rPr>
              <a:t>リーフのみ）</a:t>
            </a:r>
            <a:endParaRPr lang="en-US" altLang="ja-JP" sz="1200" b="1" dirty="0">
              <a:solidFill>
                <a:srgbClr val="B42E34"/>
              </a:solidFill>
              <a:latin typeface="Calibri" panose="020F0502020204030204" pitchFamily="34" charset="0"/>
              <a:ea typeface="游ゴシック" panose="020B0400000000000000" pitchFamily="50" charset="-128"/>
              <a:cs typeface="Calibri" panose="020F0502020204030204" pitchFamily="34" charset="0"/>
            </a:endParaRPr>
          </a:p>
          <a:p>
            <a:r>
              <a:rPr lang="en-US" altLang="ja-JP" sz="1200" dirty="0">
                <a:solidFill>
                  <a:schemeClr val="tx1">
                    <a:lumMod val="65000"/>
                    <a:lumOff val="35000"/>
                  </a:schemeClr>
                </a:solidFill>
                <a:latin typeface="Calibri" panose="020F0502020204030204" pitchFamily="34" charset="0"/>
                <a:ea typeface="游ゴシック" panose="020B0400000000000000" pitchFamily="50" charset="-128"/>
                <a:cs typeface="Calibri" panose="020F0502020204030204" pitchFamily="34" charset="0"/>
              </a:rPr>
              <a:t>https://www.cdp.net/ja/japan/climetrics</a:t>
            </a:r>
            <a:endParaRPr lang="en-US" altLang="ja-JP" sz="1200" b="1" dirty="0">
              <a:solidFill>
                <a:srgbClr val="B42E34"/>
              </a:solidFill>
              <a:latin typeface="Calibri" panose="020F0502020204030204" pitchFamily="34" charset="0"/>
              <a:ea typeface="游ゴシック" panose="020B0400000000000000" pitchFamily="50" charset="-128"/>
              <a:cs typeface="Calibri" panose="020F0502020204030204" pitchFamily="34" charset="0"/>
            </a:endParaRPr>
          </a:p>
          <a:p>
            <a:endParaRPr lang="en-US" altLang="ja-JP" sz="1200" b="1" dirty="0">
              <a:solidFill>
                <a:srgbClr val="B42E34"/>
              </a:solidFill>
              <a:latin typeface="Calibri" panose="020F0502020204030204" pitchFamily="34" charset="0"/>
              <a:ea typeface="游ゴシック" panose="020B0400000000000000" pitchFamily="50" charset="-128"/>
              <a:cs typeface="Calibri" panose="020F0502020204030204" pitchFamily="34" charset="0"/>
            </a:endParaRPr>
          </a:p>
          <a:p>
            <a:endParaRPr lang="en-US" altLang="ja-JP" sz="1200" b="1" dirty="0">
              <a:solidFill>
                <a:srgbClr val="B42E34"/>
              </a:solidFill>
              <a:latin typeface="Calibri" panose="020F0502020204030204" pitchFamily="34" charset="0"/>
              <a:ea typeface="游ゴシック" panose="020B0400000000000000" pitchFamily="50" charset="-128"/>
              <a:cs typeface="Calibri" panose="020F0502020204030204" pitchFamily="34" charset="0"/>
            </a:endParaRPr>
          </a:p>
          <a:p>
            <a:endParaRPr lang="en-US" altLang="ja-JP" sz="1200" b="1" dirty="0">
              <a:solidFill>
                <a:srgbClr val="B42E34"/>
              </a:solidFill>
              <a:latin typeface="Calibri" panose="020F0502020204030204" pitchFamily="34" charset="0"/>
              <a:ea typeface="游ゴシック" panose="020B0400000000000000" pitchFamily="50" charset="-128"/>
              <a:cs typeface="Calibri" panose="020F0502020204030204" pitchFamily="34" charset="0"/>
            </a:endParaRPr>
          </a:p>
          <a:p>
            <a:endParaRPr lang="en-US" altLang="ja-JP" sz="1200" b="1" dirty="0">
              <a:solidFill>
                <a:srgbClr val="B42E34"/>
              </a:solidFill>
              <a:latin typeface="Calibri" panose="020F0502020204030204" pitchFamily="34" charset="0"/>
              <a:ea typeface="游ゴシック" panose="020B0400000000000000" pitchFamily="50" charset="-128"/>
              <a:cs typeface="Calibri" panose="020F0502020204030204" pitchFamily="34" charset="0"/>
            </a:endParaRPr>
          </a:p>
          <a:p>
            <a:r>
              <a:rPr lang="en-US" altLang="ja-JP" sz="1200" b="1" dirty="0">
                <a:solidFill>
                  <a:srgbClr val="B42E34"/>
                </a:solidFill>
                <a:latin typeface="Calibri" panose="020F0502020204030204" pitchFamily="34" charset="0"/>
                <a:ea typeface="游ゴシック" panose="020B0400000000000000" pitchFamily="50" charset="-128"/>
                <a:cs typeface="Calibri" panose="020F0502020204030204" pitchFamily="34" charset="0"/>
              </a:rPr>
              <a:t>CDP</a:t>
            </a:r>
            <a:r>
              <a:rPr lang="ja-JP" altLang="ja-JP" sz="1200" b="1" dirty="0">
                <a:solidFill>
                  <a:srgbClr val="B42E34"/>
                </a:solidFill>
                <a:latin typeface="Calibri" panose="020F0502020204030204" pitchFamily="34" charset="0"/>
                <a:ea typeface="游ゴシック" panose="020B0400000000000000" pitchFamily="50" charset="-128"/>
                <a:cs typeface="Calibri" panose="020F0502020204030204" pitchFamily="34" charset="0"/>
              </a:rPr>
              <a:t>事務局 </a:t>
            </a:r>
            <a:br>
              <a:rPr lang="en-US" altLang="ja-JP" sz="1200" dirty="0">
                <a:solidFill>
                  <a:srgbClr val="000000"/>
                </a:solidFill>
                <a:latin typeface="Calibri" panose="020F0502020204030204" pitchFamily="34" charset="0"/>
                <a:ea typeface="游ゴシック" panose="020B0400000000000000" pitchFamily="50" charset="-128"/>
                <a:cs typeface="Calibri" panose="020F0502020204030204" pitchFamily="34" charset="0"/>
              </a:rPr>
            </a:br>
            <a:r>
              <a:rPr lang="en-US" altLang="ja-JP" sz="1200" u="sng" dirty="0">
                <a:solidFill>
                  <a:srgbClr val="0563C1"/>
                </a:solidFill>
                <a:latin typeface="Calibri" panose="020F0502020204030204" pitchFamily="34" charset="0"/>
                <a:ea typeface="游ゴシック" panose="020B0400000000000000" pitchFamily="50" charset="-128"/>
                <a:cs typeface="Calibri" panose="020F0502020204030204" pitchFamily="34" charset="0"/>
                <a:hlinkClick r:id="rId4"/>
              </a:rPr>
              <a:t>japan@cdp.net</a:t>
            </a:r>
            <a:r>
              <a:rPr lang="en-US" altLang="ja-JP" sz="1200" dirty="0">
                <a:latin typeface="Calibri" panose="020F0502020204030204" pitchFamily="34" charset="0"/>
                <a:ea typeface="游ゴシック" panose="020B0400000000000000" pitchFamily="50" charset="-128"/>
                <a:cs typeface="Calibri" panose="020F0502020204030204" pitchFamily="34" charset="0"/>
              </a:rPr>
              <a:t> </a:t>
            </a:r>
          </a:p>
          <a:p>
            <a:endParaRPr lang="en-US" altLang="ja-JP" sz="1100" b="1" dirty="0">
              <a:solidFill>
                <a:schemeClr val="accent2"/>
              </a:solidFill>
              <a:latin typeface="Calibri" panose="020F0502020204030204" pitchFamily="34" charset="0"/>
              <a:ea typeface="游ゴシック" panose="020B0400000000000000" pitchFamily="50" charset="-128"/>
              <a:cs typeface="Calibri" panose="020F0502020204030204" pitchFamily="34" charset="0"/>
            </a:endParaRPr>
          </a:p>
          <a:p>
            <a:r>
              <a:rPr lang="ja-JP" altLang="en-US" sz="1100" b="1" dirty="0">
                <a:solidFill>
                  <a:schemeClr val="accent2"/>
                </a:solidFill>
                <a:latin typeface="Calibri" panose="020F0502020204030204" pitchFamily="34" charset="0"/>
                <a:ea typeface="游ゴシック" panose="020B0400000000000000" pitchFamily="50" charset="-128"/>
                <a:cs typeface="Calibri" panose="020F0502020204030204" pitchFamily="34" charset="0"/>
              </a:rPr>
              <a:t>投資家関連のお問い合わせ</a:t>
            </a:r>
            <a:endParaRPr lang="en-US" altLang="ja-JP" sz="1100" b="1" dirty="0">
              <a:solidFill>
                <a:schemeClr val="accent2"/>
              </a:solidFill>
              <a:latin typeface="Calibri" panose="020F0502020204030204" pitchFamily="34" charset="0"/>
              <a:ea typeface="游ゴシック" panose="020B0400000000000000" pitchFamily="50" charset="-128"/>
              <a:cs typeface="Calibri" panose="020F0502020204030204" pitchFamily="34" charset="0"/>
            </a:endParaRPr>
          </a:p>
          <a:p>
            <a:r>
              <a:rPr lang="en-US" altLang="ja-JP" sz="1100" u="sng" dirty="0">
                <a:hlinkClick r:id="rId5"/>
              </a:rPr>
              <a:t>capitalmarkets.japan@cdp.net</a:t>
            </a:r>
            <a:endParaRPr lang="ja-JP" altLang="ja-JP" sz="1100" dirty="0"/>
          </a:p>
          <a:p>
            <a:br>
              <a:rPr lang="en-US" altLang="ja-JP" sz="1100" dirty="0">
                <a:solidFill>
                  <a:srgbClr val="999999"/>
                </a:solidFill>
                <a:latin typeface="Calibri" panose="020F0502020204030204" pitchFamily="34" charset="0"/>
                <a:ea typeface="游ゴシック" panose="020B0400000000000000" pitchFamily="50" charset="-128"/>
                <a:cs typeface="Calibri" panose="020F0502020204030204" pitchFamily="34" charset="0"/>
              </a:rPr>
            </a:br>
            <a:r>
              <a:rPr lang="en-US" altLang="ja-JP" sz="1200" dirty="0">
                <a:solidFill>
                  <a:srgbClr val="000000"/>
                </a:solidFill>
                <a:latin typeface="Calibri" panose="020F0502020204030204" pitchFamily="34" charset="0"/>
                <a:ea typeface="游ゴシック" panose="020B0400000000000000" pitchFamily="50" charset="-128"/>
                <a:cs typeface="Calibri" panose="020F0502020204030204" pitchFamily="34" charset="0"/>
              </a:rPr>
              <a:t>03-6225-2232</a:t>
            </a:r>
            <a:endParaRPr lang="ja-JP" altLang="ja-JP" sz="1200" dirty="0">
              <a:latin typeface="Calibri" panose="020F0502020204030204" pitchFamily="34" charset="0"/>
              <a:ea typeface="游ゴシック" panose="020B0400000000000000" pitchFamily="50" charset="-128"/>
              <a:cs typeface="Calibri" panose="020F0502020204030204" pitchFamily="34" charset="0"/>
            </a:endParaRPr>
          </a:p>
          <a:p>
            <a:pPr>
              <a:spcAft>
                <a:spcPts val="0"/>
              </a:spcAft>
            </a:pPr>
            <a:r>
              <a:rPr lang="ja-JP" altLang="ja-JP" sz="1200" dirty="0">
                <a:solidFill>
                  <a:srgbClr val="000000"/>
                </a:solidFill>
                <a:latin typeface="Calibri" panose="020F0502020204030204" pitchFamily="34" charset="0"/>
                <a:ea typeface="游ゴシック" panose="020B0400000000000000" pitchFamily="50" charset="-128"/>
                <a:cs typeface="Calibri" panose="020F0502020204030204" pitchFamily="34" charset="0"/>
              </a:rPr>
              <a:t>東京都千代田区大手町</a:t>
            </a:r>
            <a:r>
              <a:rPr lang="en-US" altLang="ja-JP" sz="1200" dirty="0">
                <a:solidFill>
                  <a:srgbClr val="000000"/>
                </a:solidFill>
                <a:latin typeface="Calibri" panose="020F0502020204030204" pitchFamily="34" charset="0"/>
                <a:ea typeface="游ゴシック" panose="020B0400000000000000" pitchFamily="50" charset="-128"/>
                <a:cs typeface="Calibri" panose="020F0502020204030204" pitchFamily="34" charset="0"/>
              </a:rPr>
              <a:t>2-2-1 </a:t>
            </a:r>
            <a:r>
              <a:rPr lang="ja-JP" altLang="ja-JP" sz="1200" dirty="0">
                <a:solidFill>
                  <a:srgbClr val="000000"/>
                </a:solidFill>
                <a:latin typeface="Calibri" panose="020F0502020204030204" pitchFamily="34" charset="0"/>
                <a:ea typeface="游ゴシック" panose="020B0400000000000000" pitchFamily="50" charset="-128"/>
                <a:cs typeface="Calibri" panose="020F0502020204030204" pitchFamily="34" charset="0"/>
              </a:rPr>
              <a:t>新大手町ビル</a:t>
            </a:r>
            <a:r>
              <a:rPr lang="en-US" altLang="ja-JP" sz="1200" dirty="0">
                <a:solidFill>
                  <a:srgbClr val="000000"/>
                </a:solidFill>
                <a:latin typeface="Calibri" panose="020F0502020204030204" pitchFamily="34" charset="0"/>
                <a:ea typeface="游ゴシック" panose="020B0400000000000000" pitchFamily="50" charset="-128"/>
                <a:cs typeface="Calibri" panose="020F0502020204030204" pitchFamily="34" charset="0"/>
              </a:rPr>
              <a:t>3F </a:t>
            </a:r>
            <a:r>
              <a:rPr lang="en-US" altLang="ja-JP" sz="1200" dirty="0" err="1">
                <a:solidFill>
                  <a:srgbClr val="000000"/>
                </a:solidFill>
                <a:latin typeface="Calibri" panose="020F0502020204030204" pitchFamily="34" charset="0"/>
                <a:ea typeface="游ゴシック" panose="020B0400000000000000" pitchFamily="50" charset="-128"/>
                <a:cs typeface="Calibri" panose="020F0502020204030204" pitchFamily="34" charset="0"/>
              </a:rPr>
              <a:t>xLINK</a:t>
            </a:r>
            <a:r>
              <a:rPr lang="en-US" altLang="ja-JP" sz="1200" dirty="0">
                <a:solidFill>
                  <a:srgbClr val="000000"/>
                </a:solidFill>
                <a:latin typeface="Calibri" panose="020F0502020204030204" pitchFamily="34" charset="0"/>
                <a:ea typeface="游ゴシック" panose="020B0400000000000000" pitchFamily="50" charset="-128"/>
                <a:cs typeface="Calibri" panose="020F0502020204030204" pitchFamily="34" charset="0"/>
              </a:rPr>
              <a:t> </a:t>
            </a:r>
            <a:r>
              <a:rPr lang="ja-JP" altLang="ja-JP" sz="1200" dirty="0">
                <a:solidFill>
                  <a:srgbClr val="000000"/>
                </a:solidFill>
                <a:latin typeface="Calibri" panose="020F0502020204030204" pitchFamily="34" charset="0"/>
                <a:ea typeface="游ゴシック" panose="020B0400000000000000" pitchFamily="50" charset="-128"/>
                <a:cs typeface="Calibri" panose="020F0502020204030204" pitchFamily="34" charset="0"/>
              </a:rPr>
              <a:t>大手町オフィス</a:t>
            </a:r>
            <a:br>
              <a:rPr lang="en-US" altLang="ja-JP" sz="1200" dirty="0">
                <a:solidFill>
                  <a:srgbClr val="000000"/>
                </a:solidFill>
                <a:latin typeface="Calibri" panose="020F0502020204030204" pitchFamily="34" charset="0"/>
                <a:ea typeface="游ゴシック" panose="020B0400000000000000" pitchFamily="50" charset="-128"/>
                <a:cs typeface="Calibri" panose="020F0502020204030204" pitchFamily="34" charset="0"/>
              </a:rPr>
            </a:br>
            <a:r>
              <a:rPr lang="en-US" altLang="ja-JP" sz="1200" u="sng" dirty="0">
                <a:solidFill>
                  <a:srgbClr val="C00000"/>
                </a:solidFill>
                <a:latin typeface="Calibri" panose="020F0502020204030204" pitchFamily="34" charset="0"/>
                <a:ea typeface="游ゴシック" panose="020B0400000000000000" pitchFamily="50" charset="-128"/>
                <a:cs typeface="Calibri" panose="020F0502020204030204" pitchFamily="34" charset="0"/>
                <a:hlinkClick r:id="rId6"/>
              </a:rPr>
              <a:t>https://www.cdp.net/ja/japan</a:t>
            </a:r>
            <a:r>
              <a:rPr lang="en-US" altLang="ja-JP" sz="1200" dirty="0">
                <a:solidFill>
                  <a:srgbClr val="333333"/>
                </a:solidFill>
                <a:latin typeface="Calibri" panose="020F0502020204030204" pitchFamily="34" charset="0"/>
                <a:ea typeface="游ゴシック" panose="020B0400000000000000" pitchFamily="50" charset="-128"/>
                <a:cs typeface="Calibri" panose="020F0502020204030204" pitchFamily="34" charset="0"/>
              </a:rPr>
              <a:t> </a:t>
            </a:r>
            <a:endParaRPr lang="ja-JP" altLang="ja-JP" sz="1200" dirty="0">
              <a:effectLst/>
              <a:latin typeface="Calibri" panose="020F0502020204030204" pitchFamily="34" charset="0"/>
              <a:ea typeface="游ゴシック" panose="020B0400000000000000" pitchFamily="50" charset="-128"/>
              <a:cs typeface="Calibri" panose="020F0502020204030204" pitchFamily="34" charset="0"/>
            </a:endParaRPr>
          </a:p>
        </p:txBody>
      </p:sp>
      <p:sp>
        <p:nvSpPr>
          <p:cNvPr id="4" name="Slide Number Placeholder 6">
            <a:extLst>
              <a:ext uri="{FF2B5EF4-FFF2-40B4-BE49-F238E27FC236}">
                <a16:creationId xmlns:a16="http://schemas.microsoft.com/office/drawing/2014/main" id="{7F97D765-A320-4A2D-8CAD-9937095D0573}"/>
              </a:ext>
            </a:extLst>
          </p:cNvPr>
          <p:cNvSpPr txBox="1">
            <a:spLocks/>
          </p:cNvSpPr>
          <p:nvPr/>
        </p:nvSpPr>
        <p:spPr>
          <a:xfrm>
            <a:off x="3695654" y="4639532"/>
            <a:ext cx="2133600" cy="27384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CA7E3AA6-5088-D944-AC75-93D07D6D345B}" type="slidenum">
              <a:rPr lang="en-US" sz="1200" smtClean="0">
                <a:solidFill>
                  <a:schemeClr val="bg1">
                    <a:lumMod val="50000"/>
                  </a:schemeClr>
                </a:solidFill>
              </a:rPr>
              <a:pPr algn="ctr"/>
              <a:t>18</a:t>
            </a:fld>
            <a:endParaRPr lang="en-US" sz="1200" dirty="0">
              <a:solidFill>
                <a:schemeClr val="bg1">
                  <a:lumMod val="50000"/>
                </a:schemeClr>
              </a:solidFill>
            </a:endParaRPr>
          </a:p>
        </p:txBody>
      </p:sp>
    </p:spTree>
    <p:extLst>
      <p:ext uri="{BB962C8B-B14F-4D97-AF65-F5344CB8AC3E}">
        <p14:creationId xmlns:p14="http://schemas.microsoft.com/office/powerpoint/2010/main" val="307419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7"/>
          <p:cNvSpPr>
            <a:spLocks noGrp="1"/>
          </p:cNvSpPr>
          <p:nvPr>
            <p:ph type="title"/>
          </p:nvPr>
        </p:nvSpPr>
        <p:spPr>
          <a:xfrm>
            <a:off x="402832" y="336347"/>
            <a:ext cx="7000388" cy="333864"/>
          </a:xfrm>
        </p:spPr>
        <p:txBody>
          <a:bodyPr>
            <a:normAutofit/>
          </a:bodyPr>
          <a:lstStyle/>
          <a:p>
            <a:r>
              <a:rPr lang="en-US" altLang="ja-JP" sz="1800" dirty="0">
                <a:latin typeface="Meiryo UI" panose="020B0604030504040204" pitchFamily="50" charset="-128"/>
                <a:ea typeface="Meiryo UI" panose="020B0604030504040204" pitchFamily="50" charset="-128"/>
              </a:rPr>
              <a:t>CDP</a:t>
            </a:r>
            <a:r>
              <a:rPr lang="ja-JP" altLang="en-US" sz="1800" dirty="0">
                <a:latin typeface="Meiryo UI" panose="020B0604030504040204" pitchFamily="50" charset="-128"/>
                <a:ea typeface="Meiryo UI" panose="020B0604030504040204" pitchFamily="50" charset="-128"/>
              </a:rPr>
              <a:t>ーグローバルな環境情報開示のプラットフォーム</a:t>
            </a:r>
            <a:endParaRPr lang="en-US" sz="1800" dirty="0">
              <a:latin typeface="Meiryo UI" panose="020B0604030504040204" pitchFamily="50" charset="-128"/>
              <a:ea typeface="Meiryo UI" panose="020B0604030504040204" pitchFamily="50" charset="-128"/>
            </a:endParaRPr>
          </a:p>
        </p:txBody>
      </p:sp>
      <p:grpSp>
        <p:nvGrpSpPr>
          <p:cNvPr id="11" name="Content Placeholder 4">
            <a:extLst>
              <a:ext uri="{FF2B5EF4-FFF2-40B4-BE49-F238E27FC236}">
                <a16:creationId xmlns:a16="http://schemas.microsoft.com/office/drawing/2014/main" id="{93930CDA-C944-4C10-AE65-2CFED844C28C}"/>
              </a:ext>
            </a:extLst>
          </p:cNvPr>
          <p:cNvGrpSpPr>
            <a:grpSpLocks noGrp="1"/>
          </p:cNvGrpSpPr>
          <p:nvPr/>
        </p:nvGrpSpPr>
        <p:grpSpPr>
          <a:xfrm>
            <a:off x="633412" y="989337"/>
            <a:ext cx="4240472" cy="3524210"/>
            <a:chOff x="1903468" y="1827565"/>
            <a:chExt cx="9348675" cy="6270884"/>
          </a:xfrm>
        </p:grpSpPr>
        <p:sp>
          <p:nvSpPr>
            <p:cNvPr id="12" name="object 14">
              <a:extLst>
                <a:ext uri="{FF2B5EF4-FFF2-40B4-BE49-F238E27FC236}">
                  <a16:creationId xmlns:a16="http://schemas.microsoft.com/office/drawing/2014/main" id="{15B3F5CD-FF5E-4A2E-97C7-14E44D20BBE5}"/>
                </a:ext>
              </a:extLst>
            </p:cNvPr>
            <p:cNvSpPr/>
            <p:nvPr/>
          </p:nvSpPr>
          <p:spPr>
            <a:xfrm>
              <a:off x="9079948" y="2640902"/>
              <a:ext cx="2172195" cy="2172208"/>
            </a:xfrm>
            <a:custGeom>
              <a:avLst/>
              <a:gdLst/>
              <a:ahLst/>
              <a:cxnLst/>
              <a:rect l="l" t="t" r="r" b="b"/>
              <a:pathLst>
                <a:path w="2172195" h="2172208">
                  <a:moveTo>
                    <a:pt x="1086104" y="0"/>
                  </a:moveTo>
                  <a:lnTo>
                    <a:pt x="997027" y="3600"/>
                  </a:lnTo>
                  <a:lnTo>
                    <a:pt x="909933" y="14215"/>
                  </a:lnTo>
                  <a:lnTo>
                    <a:pt x="825102" y="31565"/>
                  </a:lnTo>
                  <a:lnTo>
                    <a:pt x="742813" y="55370"/>
                  </a:lnTo>
                  <a:lnTo>
                    <a:pt x="663345" y="85352"/>
                  </a:lnTo>
                  <a:lnTo>
                    <a:pt x="586978" y="121229"/>
                  </a:lnTo>
                  <a:lnTo>
                    <a:pt x="513992" y="162724"/>
                  </a:lnTo>
                  <a:lnTo>
                    <a:pt x="444667" y="209556"/>
                  </a:lnTo>
                  <a:lnTo>
                    <a:pt x="379281" y="261446"/>
                  </a:lnTo>
                  <a:lnTo>
                    <a:pt x="318114" y="318114"/>
                  </a:lnTo>
                  <a:lnTo>
                    <a:pt x="261446" y="379281"/>
                  </a:lnTo>
                  <a:lnTo>
                    <a:pt x="209556" y="444667"/>
                  </a:lnTo>
                  <a:lnTo>
                    <a:pt x="162724" y="513992"/>
                  </a:lnTo>
                  <a:lnTo>
                    <a:pt x="121229" y="586978"/>
                  </a:lnTo>
                  <a:lnTo>
                    <a:pt x="85352" y="663345"/>
                  </a:lnTo>
                  <a:lnTo>
                    <a:pt x="55370" y="742813"/>
                  </a:lnTo>
                  <a:lnTo>
                    <a:pt x="31565" y="825102"/>
                  </a:lnTo>
                  <a:lnTo>
                    <a:pt x="14215" y="909933"/>
                  </a:lnTo>
                  <a:lnTo>
                    <a:pt x="3600" y="997027"/>
                  </a:lnTo>
                  <a:lnTo>
                    <a:pt x="0" y="1086104"/>
                  </a:lnTo>
                  <a:lnTo>
                    <a:pt x="3600" y="1175180"/>
                  </a:lnTo>
                  <a:lnTo>
                    <a:pt x="14215" y="1262274"/>
                  </a:lnTo>
                  <a:lnTo>
                    <a:pt x="31565" y="1347105"/>
                  </a:lnTo>
                  <a:lnTo>
                    <a:pt x="55370" y="1429394"/>
                  </a:lnTo>
                  <a:lnTo>
                    <a:pt x="85352" y="1508862"/>
                  </a:lnTo>
                  <a:lnTo>
                    <a:pt x="121229" y="1585229"/>
                  </a:lnTo>
                  <a:lnTo>
                    <a:pt x="162724" y="1658215"/>
                  </a:lnTo>
                  <a:lnTo>
                    <a:pt x="209556" y="1727540"/>
                  </a:lnTo>
                  <a:lnTo>
                    <a:pt x="261446" y="1792926"/>
                  </a:lnTo>
                  <a:lnTo>
                    <a:pt x="318114" y="1854093"/>
                  </a:lnTo>
                  <a:lnTo>
                    <a:pt x="379281" y="1910761"/>
                  </a:lnTo>
                  <a:lnTo>
                    <a:pt x="444667" y="1962651"/>
                  </a:lnTo>
                  <a:lnTo>
                    <a:pt x="513992" y="2009483"/>
                  </a:lnTo>
                  <a:lnTo>
                    <a:pt x="586978" y="2050978"/>
                  </a:lnTo>
                  <a:lnTo>
                    <a:pt x="663345" y="2086855"/>
                  </a:lnTo>
                  <a:lnTo>
                    <a:pt x="742813" y="2116837"/>
                  </a:lnTo>
                  <a:lnTo>
                    <a:pt x="825102" y="2140642"/>
                  </a:lnTo>
                  <a:lnTo>
                    <a:pt x="909933" y="2157992"/>
                  </a:lnTo>
                  <a:lnTo>
                    <a:pt x="997027" y="2168607"/>
                  </a:lnTo>
                  <a:lnTo>
                    <a:pt x="1086104" y="2172208"/>
                  </a:lnTo>
                  <a:lnTo>
                    <a:pt x="1175180" y="2168607"/>
                  </a:lnTo>
                  <a:lnTo>
                    <a:pt x="1262274" y="2157992"/>
                  </a:lnTo>
                  <a:lnTo>
                    <a:pt x="1347104" y="2140642"/>
                  </a:lnTo>
                  <a:lnTo>
                    <a:pt x="1429393" y="2116837"/>
                  </a:lnTo>
                  <a:lnTo>
                    <a:pt x="1508860" y="2086855"/>
                  </a:lnTo>
                  <a:lnTo>
                    <a:pt x="1585226" y="2050978"/>
                  </a:lnTo>
                  <a:lnTo>
                    <a:pt x="1658211" y="2009483"/>
                  </a:lnTo>
                  <a:lnTo>
                    <a:pt x="1727536" y="1962651"/>
                  </a:lnTo>
                  <a:lnTo>
                    <a:pt x="1792921" y="1910761"/>
                  </a:lnTo>
                  <a:lnTo>
                    <a:pt x="1854087" y="1854093"/>
                  </a:lnTo>
                  <a:lnTo>
                    <a:pt x="1910754" y="1792926"/>
                  </a:lnTo>
                  <a:lnTo>
                    <a:pt x="1962643" y="1727540"/>
                  </a:lnTo>
                  <a:lnTo>
                    <a:pt x="2009474" y="1658215"/>
                  </a:lnTo>
                  <a:lnTo>
                    <a:pt x="2050968" y="1585229"/>
                  </a:lnTo>
                  <a:lnTo>
                    <a:pt x="2086845" y="1508862"/>
                  </a:lnTo>
                  <a:lnTo>
                    <a:pt x="2116825" y="1429394"/>
                  </a:lnTo>
                  <a:lnTo>
                    <a:pt x="2140630" y="1347105"/>
                  </a:lnTo>
                  <a:lnTo>
                    <a:pt x="2157980" y="1262274"/>
                  </a:lnTo>
                  <a:lnTo>
                    <a:pt x="2168594" y="1175180"/>
                  </a:lnTo>
                  <a:lnTo>
                    <a:pt x="2172195" y="1086104"/>
                  </a:lnTo>
                  <a:lnTo>
                    <a:pt x="2168594" y="997027"/>
                  </a:lnTo>
                  <a:lnTo>
                    <a:pt x="2157980" y="909933"/>
                  </a:lnTo>
                  <a:lnTo>
                    <a:pt x="2140630" y="825102"/>
                  </a:lnTo>
                  <a:lnTo>
                    <a:pt x="2116825" y="742813"/>
                  </a:lnTo>
                  <a:lnTo>
                    <a:pt x="2086845" y="663345"/>
                  </a:lnTo>
                  <a:lnTo>
                    <a:pt x="2050968" y="586978"/>
                  </a:lnTo>
                  <a:lnTo>
                    <a:pt x="2009474" y="513992"/>
                  </a:lnTo>
                  <a:lnTo>
                    <a:pt x="1962643" y="444667"/>
                  </a:lnTo>
                  <a:lnTo>
                    <a:pt x="1910754" y="379281"/>
                  </a:lnTo>
                  <a:lnTo>
                    <a:pt x="1854087" y="318114"/>
                  </a:lnTo>
                  <a:lnTo>
                    <a:pt x="1792921" y="261446"/>
                  </a:lnTo>
                  <a:lnTo>
                    <a:pt x="1727536" y="209556"/>
                  </a:lnTo>
                  <a:lnTo>
                    <a:pt x="1658211" y="162724"/>
                  </a:lnTo>
                  <a:lnTo>
                    <a:pt x="1585226" y="121229"/>
                  </a:lnTo>
                  <a:lnTo>
                    <a:pt x="1508860" y="85352"/>
                  </a:lnTo>
                  <a:lnTo>
                    <a:pt x="1429393" y="55370"/>
                  </a:lnTo>
                  <a:lnTo>
                    <a:pt x="1347104" y="31565"/>
                  </a:lnTo>
                  <a:lnTo>
                    <a:pt x="1262274" y="14215"/>
                  </a:lnTo>
                  <a:lnTo>
                    <a:pt x="1175180" y="3600"/>
                  </a:lnTo>
                  <a:lnTo>
                    <a:pt x="1086104" y="0"/>
                  </a:lnTo>
                  <a:close/>
                </a:path>
              </a:pathLst>
            </a:custGeom>
            <a:solidFill>
              <a:srgbClr val="FFFFFF"/>
            </a:solidFill>
          </p:spPr>
          <p:txBody>
            <a:bodyPr wrap="square" lIns="0" tIns="0" rIns="0" bIns="0" rtlCol="0">
              <a:noAutofit/>
            </a:bodyPr>
            <a:lstStyle/>
            <a:p>
              <a:pPr defTabSz="914355"/>
              <a:endParaRPr dirty="0">
                <a:solidFill>
                  <a:prstClr val="black"/>
                </a:solidFill>
                <a:latin typeface="Arial" pitchFamily="34" charset="0"/>
                <a:cs typeface="Arial" pitchFamily="34" charset="0"/>
              </a:endParaRPr>
            </a:p>
          </p:txBody>
        </p:sp>
        <p:grpSp>
          <p:nvGrpSpPr>
            <p:cNvPr id="16" name="Group 18">
              <a:extLst>
                <a:ext uri="{FF2B5EF4-FFF2-40B4-BE49-F238E27FC236}">
                  <a16:creationId xmlns:a16="http://schemas.microsoft.com/office/drawing/2014/main" id="{F2A8E1C3-FEC8-4DDC-A4E8-9FCB73F901B6}"/>
                </a:ext>
              </a:extLst>
            </p:cNvPr>
            <p:cNvGrpSpPr/>
            <p:nvPr/>
          </p:nvGrpSpPr>
          <p:grpSpPr>
            <a:xfrm>
              <a:off x="1903468" y="1827565"/>
              <a:ext cx="9086608" cy="6270884"/>
              <a:chOff x="121843" y="661662"/>
              <a:chExt cx="9086607" cy="6270884"/>
            </a:xfrm>
          </p:grpSpPr>
          <p:sp>
            <p:nvSpPr>
              <p:cNvPr id="17" name="AutoShape 6">
                <a:extLst>
                  <a:ext uri="{FF2B5EF4-FFF2-40B4-BE49-F238E27FC236}">
                    <a16:creationId xmlns:a16="http://schemas.microsoft.com/office/drawing/2014/main" id="{5B3ADCC3-759E-4A58-BDA6-718089B29068}"/>
                  </a:ext>
                </a:extLst>
              </p:cNvPr>
              <p:cNvSpPr>
                <a:spLocks noChangeArrowheads="1"/>
              </p:cNvSpPr>
              <p:nvPr/>
            </p:nvSpPr>
            <p:spPr bwMode="auto">
              <a:xfrm>
                <a:off x="4397654" y="2527202"/>
                <a:ext cx="459484" cy="936103"/>
              </a:xfrm>
              <a:prstGeom prst="upArrow">
                <a:avLst>
                  <a:gd name="adj1" fmla="val 50000"/>
                  <a:gd name="adj2" fmla="val 30882"/>
                </a:avLst>
              </a:prstGeom>
              <a:solidFill>
                <a:srgbClr val="B42E34">
                  <a:alpha val="49804"/>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defTabSz="914355"/>
                <a:endParaRPr lang="en-US" dirty="0">
                  <a:solidFill>
                    <a:prstClr val="black"/>
                  </a:solidFill>
                  <a:latin typeface="Arial" pitchFamily="34" charset="0"/>
                  <a:ea typeface="MS PGothic" pitchFamily="34" charset="-128"/>
                  <a:cs typeface="Arial" pitchFamily="34" charset="0"/>
                </a:endParaRPr>
              </a:p>
            </p:txBody>
          </p:sp>
          <p:grpSp>
            <p:nvGrpSpPr>
              <p:cNvPr id="18" name="Group 4">
                <a:extLst>
                  <a:ext uri="{FF2B5EF4-FFF2-40B4-BE49-F238E27FC236}">
                    <a16:creationId xmlns:a16="http://schemas.microsoft.com/office/drawing/2014/main" id="{8E45B128-DE84-40DC-AF48-5D290F7E1B28}"/>
                  </a:ext>
                </a:extLst>
              </p:cNvPr>
              <p:cNvGrpSpPr>
                <a:grpSpLocks/>
              </p:cNvGrpSpPr>
              <p:nvPr/>
            </p:nvGrpSpPr>
            <p:grpSpPr bwMode="auto">
              <a:xfrm>
                <a:off x="696778" y="661662"/>
                <a:ext cx="7858535" cy="6270884"/>
                <a:chOff x="-13" y="883"/>
                <a:chExt cx="5815" cy="3340"/>
              </a:xfrm>
            </p:grpSpPr>
            <p:sp>
              <p:nvSpPr>
                <p:cNvPr id="23" name="AutoShape 5">
                  <a:extLst>
                    <a:ext uri="{FF2B5EF4-FFF2-40B4-BE49-F238E27FC236}">
                      <a16:creationId xmlns:a16="http://schemas.microsoft.com/office/drawing/2014/main" id="{C1466F79-F904-409D-AB17-BA509C086502}"/>
                    </a:ext>
                  </a:extLst>
                </p:cNvPr>
                <p:cNvSpPr>
                  <a:spLocks noChangeArrowheads="1"/>
                </p:cNvSpPr>
                <p:nvPr/>
              </p:nvSpPr>
              <p:spPr bwMode="auto">
                <a:xfrm>
                  <a:off x="4911" y="1439"/>
                  <a:ext cx="891" cy="1328"/>
                </a:xfrm>
                <a:prstGeom prst="curvedLeftArrow">
                  <a:avLst>
                    <a:gd name="adj1" fmla="val 17321"/>
                    <a:gd name="adj2" fmla="val 43758"/>
                    <a:gd name="adj3" fmla="val 33333"/>
                  </a:avLst>
                </a:prstGeom>
                <a:solidFill>
                  <a:srgbClr val="B42E34">
                    <a:alpha val="7451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55"/>
                  <a:endParaRPr lang="en-US" dirty="0">
                    <a:solidFill>
                      <a:prstClr val="black"/>
                    </a:solidFill>
                    <a:latin typeface="Arial" pitchFamily="34" charset="0"/>
                    <a:ea typeface="MS PGothic" pitchFamily="34" charset="-128"/>
                    <a:cs typeface="Arial" pitchFamily="34" charset="0"/>
                  </a:endParaRPr>
                </a:p>
              </p:txBody>
            </p:sp>
            <p:sp>
              <p:nvSpPr>
                <p:cNvPr id="24" name="AutoShape 6">
                  <a:extLst>
                    <a:ext uri="{FF2B5EF4-FFF2-40B4-BE49-F238E27FC236}">
                      <a16:creationId xmlns:a16="http://schemas.microsoft.com/office/drawing/2014/main" id="{8A9BBEB5-DA8F-4CAC-A2D5-20DC956D829C}"/>
                    </a:ext>
                  </a:extLst>
                </p:cNvPr>
                <p:cNvSpPr>
                  <a:spLocks noChangeArrowheads="1"/>
                </p:cNvSpPr>
                <p:nvPr/>
              </p:nvSpPr>
              <p:spPr bwMode="auto">
                <a:xfrm>
                  <a:off x="2710" y="3000"/>
                  <a:ext cx="340" cy="510"/>
                </a:xfrm>
                <a:prstGeom prst="upArrow">
                  <a:avLst>
                    <a:gd name="adj1" fmla="val 50000"/>
                    <a:gd name="adj2" fmla="val 30882"/>
                  </a:avLst>
                </a:prstGeom>
                <a:solidFill>
                  <a:srgbClr val="B42E34">
                    <a:alpha val="49804"/>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defTabSz="914355"/>
                  <a:endParaRPr lang="en-US" dirty="0">
                    <a:solidFill>
                      <a:prstClr val="black"/>
                    </a:solidFill>
                    <a:latin typeface="Arial" pitchFamily="34" charset="0"/>
                    <a:ea typeface="MS PGothic" pitchFamily="34" charset="-128"/>
                    <a:cs typeface="Arial" pitchFamily="34" charset="0"/>
                  </a:endParaRPr>
                </a:p>
              </p:txBody>
            </p:sp>
            <p:sp>
              <p:nvSpPr>
                <p:cNvPr id="25" name="AutoShape 8">
                  <a:extLst>
                    <a:ext uri="{FF2B5EF4-FFF2-40B4-BE49-F238E27FC236}">
                      <a16:creationId xmlns:a16="http://schemas.microsoft.com/office/drawing/2014/main" id="{84F0478E-B656-4255-8540-01BCF782FC9F}"/>
                    </a:ext>
                  </a:extLst>
                </p:cNvPr>
                <p:cNvSpPr>
                  <a:spLocks noChangeArrowheads="1"/>
                </p:cNvSpPr>
                <p:nvPr/>
              </p:nvSpPr>
              <p:spPr bwMode="auto">
                <a:xfrm>
                  <a:off x="380" y="883"/>
                  <a:ext cx="4492" cy="929"/>
                </a:xfrm>
                <a:prstGeom prst="roundRect">
                  <a:avLst>
                    <a:gd name="adj" fmla="val 16667"/>
                  </a:avLst>
                </a:prstGeom>
                <a:solidFill>
                  <a:srgbClr val="D11242"/>
                </a:solidFill>
                <a:ln w="9525">
                  <a:noFill/>
                  <a:round/>
                  <a:headEnd/>
                  <a:tailEnd/>
                </a:ln>
                <a:effectLst/>
              </p:spPr>
              <p:txBody>
                <a:bodyPr anchor="ctr"/>
                <a:lstStyle/>
                <a:p>
                  <a:pPr algn="ctr" defTabSz="914355">
                    <a:defRPr/>
                  </a:pPr>
                  <a:r>
                    <a:rPr lang="ja-JP" altLang="en-US" sz="1875" dirty="0">
                      <a:solidFill>
                        <a:prstClr val="white"/>
                      </a:solidFill>
                      <a:latin typeface="Arial" pitchFamily="34" charset="0"/>
                      <a:ea typeface="ＭＳ Ｐゴシック" pitchFamily="34" charset="-128"/>
                      <a:cs typeface="Arial" pitchFamily="34" charset="0"/>
                    </a:rPr>
                    <a:t>金融機関</a:t>
                  </a:r>
                  <a:endParaRPr lang="en-US" altLang="ja-JP" sz="1875" dirty="0">
                    <a:solidFill>
                      <a:prstClr val="white"/>
                    </a:solidFill>
                    <a:latin typeface="Arial" pitchFamily="34" charset="0"/>
                    <a:ea typeface="ＭＳ Ｐゴシック" pitchFamily="34" charset="-128"/>
                    <a:cs typeface="Arial" pitchFamily="34" charset="0"/>
                  </a:endParaRPr>
                </a:p>
                <a:p>
                  <a:pPr algn="ctr" defTabSz="914355">
                    <a:defRPr/>
                  </a:pPr>
                  <a:r>
                    <a:rPr lang="ja-JP" altLang="en-US" sz="1600" dirty="0">
                      <a:solidFill>
                        <a:prstClr val="white"/>
                      </a:solidFill>
                      <a:latin typeface="Arial" pitchFamily="34" charset="0"/>
                      <a:ea typeface="ＭＳ Ｐゴシック" pitchFamily="34" charset="-128"/>
                      <a:cs typeface="Arial" pitchFamily="34" charset="0"/>
                    </a:rPr>
                    <a:t>政府機関</a:t>
                  </a:r>
                  <a:endParaRPr lang="en-US" altLang="ja-JP" sz="1600" dirty="0">
                    <a:solidFill>
                      <a:prstClr val="white"/>
                    </a:solidFill>
                    <a:latin typeface="Arial" pitchFamily="34" charset="0"/>
                    <a:ea typeface="ＭＳ Ｐゴシック" pitchFamily="34" charset="-128"/>
                    <a:cs typeface="Arial" pitchFamily="34" charset="0"/>
                  </a:endParaRPr>
                </a:p>
                <a:p>
                  <a:pPr algn="ctr" defTabSz="914355">
                    <a:defRPr/>
                  </a:pPr>
                  <a:r>
                    <a:rPr lang="ja-JP" altLang="en-US" sz="1600" dirty="0">
                      <a:solidFill>
                        <a:prstClr val="white"/>
                      </a:solidFill>
                      <a:latin typeface="Arial" pitchFamily="34" charset="0"/>
                      <a:ea typeface="ＭＳ Ｐゴシック" pitchFamily="34" charset="-128"/>
                      <a:cs typeface="Arial" pitchFamily="34" charset="0"/>
                    </a:rPr>
                    <a:t>大手購買企業</a:t>
                  </a:r>
                  <a:endParaRPr lang="en-US" sz="1600" dirty="0">
                    <a:solidFill>
                      <a:prstClr val="white"/>
                    </a:solidFill>
                    <a:latin typeface="Arial" pitchFamily="34" charset="0"/>
                    <a:ea typeface="ＭＳ Ｐゴシック" pitchFamily="34" charset="-128"/>
                    <a:cs typeface="Arial" pitchFamily="34" charset="0"/>
                  </a:endParaRPr>
                </a:p>
              </p:txBody>
            </p:sp>
            <p:sp>
              <p:nvSpPr>
                <p:cNvPr id="26" name="AutoShape 9">
                  <a:extLst>
                    <a:ext uri="{FF2B5EF4-FFF2-40B4-BE49-F238E27FC236}">
                      <a16:creationId xmlns:a16="http://schemas.microsoft.com/office/drawing/2014/main" id="{52CE5EB1-AD04-4B08-A272-EB9A6F271590}"/>
                    </a:ext>
                  </a:extLst>
                </p:cNvPr>
                <p:cNvSpPr>
                  <a:spLocks noChangeArrowheads="1"/>
                </p:cNvSpPr>
                <p:nvPr/>
              </p:nvSpPr>
              <p:spPr bwMode="auto">
                <a:xfrm flipH="1">
                  <a:off x="-13" y="2607"/>
                  <a:ext cx="1027" cy="1408"/>
                </a:xfrm>
                <a:prstGeom prst="curvedLeftArrow">
                  <a:avLst>
                    <a:gd name="adj1" fmla="val 18557"/>
                    <a:gd name="adj2" fmla="val 43059"/>
                    <a:gd name="adj3" fmla="val 33333"/>
                  </a:avLst>
                </a:prstGeom>
                <a:solidFill>
                  <a:srgbClr val="B42E34">
                    <a:alpha val="7451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355"/>
                  <a:endParaRPr lang="en-US" dirty="0">
                    <a:solidFill>
                      <a:prstClr val="black"/>
                    </a:solidFill>
                    <a:latin typeface="Arial" pitchFamily="34" charset="0"/>
                    <a:ea typeface="MS PGothic" pitchFamily="34" charset="-128"/>
                    <a:cs typeface="Arial" pitchFamily="34" charset="0"/>
                  </a:endParaRPr>
                </a:p>
              </p:txBody>
            </p:sp>
            <p:sp>
              <p:nvSpPr>
                <p:cNvPr id="27" name="AutoShape 11">
                  <a:extLst>
                    <a:ext uri="{FF2B5EF4-FFF2-40B4-BE49-F238E27FC236}">
                      <a16:creationId xmlns:a16="http://schemas.microsoft.com/office/drawing/2014/main" id="{DA5A73AF-4F9C-47F2-8CAD-A5063768AD9D}"/>
                    </a:ext>
                  </a:extLst>
                </p:cNvPr>
                <p:cNvSpPr>
                  <a:spLocks noChangeArrowheads="1"/>
                </p:cNvSpPr>
                <p:nvPr/>
              </p:nvSpPr>
              <p:spPr bwMode="auto">
                <a:xfrm>
                  <a:off x="1111" y="3587"/>
                  <a:ext cx="3858" cy="636"/>
                </a:xfrm>
                <a:prstGeom prst="roundRect">
                  <a:avLst>
                    <a:gd name="adj" fmla="val 16667"/>
                  </a:avLst>
                </a:prstGeom>
                <a:solidFill>
                  <a:srgbClr val="696A6D"/>
                </a:solidFill>
                <a:ln w="9525">
                  <a:noFill/>
                  <a:round/>
                  <a:headEnd/>
                  <a:tailEnd/>
                </a:ln>
                <a:effectLst/>
              </p:spPr>
              <p:txBody>
                <a:bodyPr anchor="ctr"/>
                <a:lstStyle/>
                <a:p>
                  <a:pPr algn="ctr" defTabSz="914355">
                    <a:defRPr/>
                  </a:pPr>
                  <a:r>
                    <a:rPr lang="ja-JP" altLang="en-US" sz="1875" dirty="0">
                      <a:solidFill>
                        <a:prstClr val="white"/>
                      </a:solidFill>
                      <a:latin typeface="Arial" pitchFamily="34" charset="0"/>
                      <a:ea typeface="ＭＳ Ｐゴシック" pitchFamily="34" charset="-128"/>
                      <a:cs typeface="Arial" pitchFamily="34" charset="0"/>
                    </a:rPr>
                    <a:t>企業</a:t>
                  </a:r>
                  <a:endParaRPr lang="en-US" sz="1875" dirty="0">
                    <a:solidFill>
                      <a:prstClr val="white"/>
                    </a:solidFill>
                    <a:latin typeface="Arial" pitchFamily="34" charset="0"/>
                    <a:ea typeface="ＭＳ Ｐゴシック" pitchFamily="34" charset="-128"/>
                    <a:cs typeface="Arial" pitchFamily="34" charset="0"/>
                  </a:endParaRPr>
                </a:p>
              </p:txBody>
            </p:sp>
          </p:grpSp>
          <p:sp>
            <p:nvSpPr>
              <p:cNvPr id="19" name="TextBox 14">
                <a:extLst>
                  <a:ext uri="{FF2B5EF4-FFF2-40B4-BE49-F238E27FC236}">
                    <a16:creationId xmlns:a16="http://schemas.microsoft.com/office/drawing/2014/main" id="{5547E0D5-8B52-4EB3-9B72-6D938B48DA32}"/>
                  </a:ext>
                </a:extLst>
              </p:cNvPr>
              <p:cNvSpPr txBox="1">
                <a:spLocks noChangeArrowheads="1"/>
              </p:cNvSpPr>
              <p:nvPr/>
            </p:nvSpPr>
            <p:spPr bwMode="auto">
              <a:xfrm>
                <a:off x="7799785" y="2663957"/>
                <a:ext cx="1408665" cy="602414"/>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defTabSz="914355" eaLnBrk="1" hangingPunct="1"/>
                <a:r>
                  <a:rPr lang="ja-JP" altLang="en-US" sz="1600" b="1" dirty="0">
                    <a:solidFill>
                      <a:prstClr val="black"/>
                    </a:solidFill>
                    <a:ea typeface="ＭＳ Ｐゴシック" panose="020B0600070205080204" pitchFamily="50" charset="-128"/>
                  </a:rPr>
                  <a:t>依頼</a:t>
                </a:r>
                <a:endParaRPr lang="en-US" sz="1600" b="1" dirty="0">
                  <a:solidFill>
                    <a:prstClr val="black"/>
                  </a:solidFill>
                </a:endParaRPr>
              </a:p>
            </p:txBody>
          </p:sp>
          <p:sp>
            <p:nvSpPr>
              <p:cNvPr id="20" name="TextBox 15">
                <a:extLst>
                  <a:ext uri="{FF2B5EF4-FFF2-40B4-BE49-F238E27FC236}">
                    <a16:creationId xmlns:a16="http://schemas.microsoft.com/office/drawing/2014/main" id="{5FCC5F47-F9BB-47B0-B5A3-43B8789A55A0}"/>
                  </a:ext>
                </a:extLst>
              </p:cNvPr>
              <p:cNvSpPr txBox="1">
                <a:spLocks noChangeArrowheads="1"/>
              </p:cNvSpPr>
              <p:nvPr/>
            </p:nvSpPr>
            <p:spPr bwMode="auto">
              <a:xfrm>
                <a:off x="3983849" y="4949195"/>
                <a:ext cx="1340723" cy="575031"/>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defTabSz="914355" eaLnBrk="1" hangingPunct="1"/>
                <a:r>
                  <a:rPr lang="ja-JP" altLang="en-US" sz="1500" b="1" dirty="0">
                    <a:solidFill>
                      <a:prstClr val="black"/>
                    </a:solidFill>
                  </a:rPr>
                  <a:t>回答</a:t>
                </a:r>
                <a:endParaRPr lang="en-US" sz="1500" b="1" dirty="0">
                  <a:solidFill>
                    <a:prstClr val="black"/>
                  </a:solidFill>
                </a:endParaRPr>
              </a:p>
            </p:txBody>
          </p:sp>
          <p:sp>
            <p:nvSpPr>
              <p:cNvPr id="21" name="TextBox 16">
                <a:extLst>
                  <a:ext uri="{FF2B5EF4-FFF2-40B4-BE49-F238E27FC236}">
                    <a16:creationId xmlns:a16="http://schemas.microsoft.com/office/drawing/2014/main" id="{73D75B12-547D-4D9E-A219-48519E560F07}"/>
                  </a:ext>
                </a:extLst>
              </p:cNvPr>
              <p:cNvSpPr txBox="1">
                <a:spLocks noChangeArrowheads="1"/>
              </p:cNvSpPr>
              <p:nvPr/>
            </p:nvSpPr>
            <p:spPr bwMode="auto">
              <a:xfrm>
                <a:off x="3951957" y="2753064"/>
                <a:ext cx="1277606" cy="985769"/>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defTabSz="914355" eaLnBrk="1" hangingPunct="1"/>
                <a:r>
                  <a:rPr lang="ja-JP" altLang="en-US" sz="1500" b="1" dirty="0">
                    <a:solidFill>
                      <a:prstClr val="black"/>
                    </a:solidFill>
                    <a:ea typeface="ＭＳ Ｐゴシック" panose="020B0600070205080204" pitchFamily="50" charset="-128"/>
                  </a:rPr>
                  <a:t>情報</a:t>
                </a:r>
                <a:endParaRPr lang="en-US" sz="1500" b="1" dirty="0">
                  <a:solidFill>
                    <a:prstClr val="black"/>
                  </a:solidFill>
                </a:endParaRPr>
              </a:p>
            </p:txBody>
          </p:sp>
          <p:sp>
            <p:nvSpPr>
              <p:cNvPr id="22" name="TextBox 17">
                <a:extLst>
                  <a:ext uri="{FF2B5EF4-FFF2-40B4-BE49-F238E27FC236}">
                    <a16:creationId xmlns:a16="http://schemas.microsoft.com/office/drawing/2014/main" id="{617565FB-F878-48D0-9A24-BC8588856B12}"/>
                  </a:ext>
                </a:extLst>
              </p:cNvPr>
              <p:cNvSpPr txBox="1">
                <a:spLocks noChangeArrowheads="1"/>
              </p:cNvSpPr>
              <p:nvPr/>
            </p:nvSpPr>
            <p:spPr bwMode="auto">
              <a:xfrm>
                <a:off x="121843" y="4858559"/>
                <a:ext cx="1793669" cy="575031"/>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defTabSz="914355" eaLnBrk="1" hangingPunct="1"/>
                <a:r>
                  <a:rPr lang="ja-JP" altLang="en-US" sz="1500" b="1" dirty="0">
                    <a:solidFill>
                      <a:prstClr val="black"/>
                    </a:solidFill>
                    <a:ea typeface="ＭＳ Ｐゴシック" panose="020B0600070205080204" pitchFamily="50" charset="-128"/>
                  </a:rPr>
                  <a:t>質問書</a:t>
                </a:r>
                <a:endParaRPr lang="en-US" sz="1500" b="1" dirty="0">
                  <a:solidFill>
                    <a:prstClr val="black"/>
                  </a:solidFill>
                </a:endParaRPr>
              </a:p>
            </p:txBody>
          </p:sp>
        </p:grpSp>
      </p:grpSp>
      <p:pic>
        <p:nvPicPr>
          <p:cNvPr id="31" name="Picture 23">
            <a:extLst>
              <a:ext uri="{FF2B5EF4-FFF2-40B4-BE49-F238E27FC236}">
                <a16:creationId xmlns:a16="http://schemas.microsoft.com/office/drawing/2014/main" id="{84F1EA8F-F3F0-4EE3-9235-75CCF2723A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98299" y="2518139"/>
            <a:ext cx="1309122" cy="563603"/>
          </a:xfrm>
          <a:prstGeom prst="rect">
            <a:avLst/>
          </a:prstGeom>
        </p:spPr>
      </p:pic>
      <p:sp>
        <p:nvSpPr>
          <p:cNvPr id="3" name="テキスト ボックス 2">
            <a:extLst>
              <a:ext uri="{FF2B5EF4-FFF2-40B4-BE49-F238E27FC236}">
                <a16:creationId xmlns:a16="http://schemas.microsoft.com/office/drawing/2014/main" id="{29B6FF14-EB0C-41D4-BF8D-7C006FF3D608}"/>
              </a:ext>
            </a:extLst>
          </p:cNvPr>
          <p:cNvSpPr txBox="1"/>
          <p:nvPr/>
        </p:nvSpPr>
        <p:spPr>
          <a:xfrm>
            <a:off x="5740157" y="1220658"/>
            <a:ext cx="3338216" cy="1583794"/>
          </a:xfrm>
          <a:prstGeom prst="rect">
            <a:avLst/>
          </a:prstGeom>
        </p:spPr>
        <p:txBody>
          <a:bodyPr vert="horz" wrap="square" lIns="91440" tIns="45720" rIns="91440" bIns="45720" rtlCol="0">
            <a:noAutofit/>
          </a:bodyPr>
          <a:lstStyle/>
          <a:p>
            <a:pPr marL="0" marR="0" indent="0" algn="l" defTabSz="914400" rtl="0" eaLnBrk="1" fontAlgn="auto" latinLnBrk="0" hangingPunct="1">
              <a:lnSpc>
                <a:spcPct val="150000"/>
              </a:lnSpc>
              <a:spcBef>
                <a:spcPct val="20000"/>
              </a:spcBef>
              <a:spcAft>
                <a:spcPts val="0"/>
              </a:spcAft>
              <a:buClr>
                <a:srgbClr val="B42E3E"/>
              </a:buClr>
              <a:buSzTx/>
              <a:buFont typeface="Wingdings 3" pitchFamily="18" charset="2"/>
              <a:buNone/>
              <a:tabLst/>
            </a:pPr>
            <a:endParaRPr kumimoji="0" lang="ja-JP" altLang="en-US" sz="1700" b="0" i="0" u="none" strike="noStrike" kern="1200" cap="none" spc="0" normalizeH="0" baseline="0" noProof="0" dirty="0">
              <a:ln>
                <a:noFill/>
              </a:ln>
              <a:solidFill>
                <a:schemeClr val="bg1"/>
              </a:solidFill>
              <a:effectLst/>
              <a:uLnTx/>
              <a:uFillTx/>
              <a:latin typeface="Arial" pitchFamily="34" charset="0"/>
              <a:ea typeface="+mn-ea"/>
              <a:cs typeface="Arial" pitchFamily="34" charset="0"/>
            </a:endParaRPr>
          </a:p>
        </p:txBody>
      </p:sp>
      <p:sp>
        <p:nvSpPr>
          <p:cNvPr id="4" name="テキスト ボックス 3">
            <a:extLst>
              <a:ext uri="{FF2B5EF4-FFF2-40B4-BE49-F238E27FC236}">
                <a16:creationId xmlns:a16="http://schemas.microsoft.com/office/drawing/2014/main" id="{114293BD-9154-465F-8CDE-063E4A92FADD}"/>
              </a:ext>
            </a:extLst>
          </p:cNvPr>
          <p:cNvSpPr txBox="1"/>
          <p:nvPr/>
        </p:nvSpPr>
        <p:spPr>
          <a:xfrm>
            <a:off x="4976943" y="777998"/>
            <a:ext cx="3952676" cy="1547264"/>
          </a:xfrm>
          <a:prstGeom prst="rect">
            <a:avLst/>
          </a:prstGeom>
        </p:spPr>
        <p:txBody>
          <a:bodyPr vert="horz" wrap="square" lIns="91440" tIns="45720" rIns="91440" bIns="45720" rtlCol="0">
            <a:noAutofit/>
          </a:bodyPr>
          <a:lstStyle/>
          <a:p>
            <a:pPr marL="0" marR="0" indent="0" algn="ctr" defTabSz="914400" rtl="0" eaLnBrk="1" fontAlgn="auto" latinLnBrk="0" hangingPunct="1">
              <a:lnSpc>
                <a:spcPct val="150000"/>
              </a:lnSpc>
              <a:spcBef>
                <a:spcPct val="20000"/>
              </a:spcBef>
              <a:spcAft>
                <a:spcPts val="0"/>
              </a:spcAft>
              <a:buClr>
                <a:srgbClr val="B42E3E"/>
              </a:buClr>
              <a:buSzTx/>
              <a:buFont typeface="Wingdings 3" pitchFamily="18" charset="2"/>
              <a:buNone/>
              <a:tabLst/>
            </a:pPr>
            <a:r>
              <a:rPr lang="en-US" altLang="ja-JP" sz="1700" dirty="0">
                <a:latin typeface="Arial" pitchFamily="34" charset="0"/>
                <a:cs typeface="Arial" pitchFamily="34" charset="0"/>
              </a:rPr>
              <a:t>CDP</a:t>
            </a:r>
            <a:r>
              <a:rPr lang="ja-JP" altLang="en-US" sz="1700" dirty="0">
                <a:latin typeface="Arial" pitchFamily="34" charset="0"/>
                <a:cs typeface="Arial" pitchFamily="34" charset="0"/>
              </a:rPr>
              <a:t>に署名</a:t>
            </a:r>
            <a:endParaRPr lang="en-US" altLang="ja-JP" sz="1700" dirty="0">
              <a:latin typeface="Arial" pitchFamily="34" charset="0"/>
              <a:cs typeface="Arial" pitchFamily="34" charset="0"/>
            </a:endParaRPr>
          </a:p>
          <a:p>
            <a:pPr marL="0" marR="0" indent="0" algn="ctr" defTabSz="914400" rtl="0" eaLnBrk="1" fontAlgn="auto" latinLnBrk="0" hangingPunct="1">
              <a:lnSpc>
                <a:spcPct val="150000"/>
              </a:lnSpc>
              <a:spcBef>
                <a:spcPct val="20000"/>
              </a:spcBef>
              <a:spcAft>
                <a:spcPts val="0"/>
              </a:spcAft>
              <a:buClr>
                <a:srgbClr val="B42E3E"/>
              </a:buClr>
              <a:buSzTx/>
              <a:buFont typeface="Wingdings 3" pitchFamily="18" charset="2"/>
              <a:buNone/>
              <a:tabLst/>
            </a:pPr>
            <a:r>
              <a:rPr lang="ja-JP" altLang="en-US" sz="1700" dirty="0">
                <a:latin typeface="Arial" pitchFamily="34" charset="0"/>
                <a:cs typeface="Arial" pitchFamily="34" charset="0"/>
              </a:rPr>
              <a:t>↓</a:t>
            </a:r>
            <a:endParaRPr lang="en-US" altLang="ja-JP" sz="1700" dirty="0">
              <a:latin typeface="Arial" pitchFamily="34" charset="0"/>
              <a:cs typeface="Arial" pitchFamily="34" charset="0"/>
            </a:endParaRPr>
          </a:p>
          <a:p>
            <a:pPr marL="0" marR="0" indent="0" algn="ctr" defTabSz="914400" rtl="0" eaLnBrk="1" fontAlgn="auto" latinLnBrk="0" hangingPunct="1">
              <a:lnSpc>
                <a:spcPct val="150000"/>
              </a:lnSpc>
              <a:spcBef>
                <a:spcPct val="20000"/>
              </a:spcBef>
              <a:spcAft>
                <a:spcPts val="0"/>
              </a:spcAft>
              <a:buClr>
                <a:srgbClr val="B42E3E"/>
              </a:buClr>
              <a:buSzTx/>
              <a:buFont typeface="Wingdings 3" pitchFamily="18" charset="2"/>
              <a:buNone/>
              <a:tabLst/>
            </a:pPr>
            <a:r>
              <a:rPr lang="ja-JP" altLang="en-US" sz="1700" dirty="0">
                <a:highlight>
                  <a:srgbClr val="CACEC2"/>
                </a:highlight>
                <a:latin typeface="Arial" pitchFamily="34" charset="0"/>
                <a:cs typeface="Arial" pitchFamily="34" charset="0"/>
              </a:rPr>
              <a:t>情報開示を促す「協働エンゲージメント」</a:t>
            </a:r>
          </a:p>
        </p:txBody>
      </p:sp>
      <p:grpSp>
        <p:nvGrpSpPr>
          <p:cNvPr id="2" name="グループ化 1">
            <a:extLst>
              <a:ext uri="{FF2B5EF4-FFF2-40B4-BE49-F238E27FC236}">
                <a16:creationId xmlns:a16="http://schemas.microsoft.com/office/drawing/2014/main" id="{34178A1C-2493-48F7-B6C2-454A306FC05D}"/>
              </a:ext>
            </a:extLst>
          </p:cNvPr>
          <p:cNvGrpSpPr/>
          <p:nvPr/>
        </p:nvGrpSpPr>
        <p:grpSpPr>
          <a:xfrm>
            <a:off x="5229533" y="2192605"/>
            <a:ext cx="3400677" cy="1649865"/>
            <a:chOff x="5238876" y="3081742"/>
            <a:chExt cx="3353859" cy="1809440"/>
          </a:xfrm>
        </p:grpSpPr>
        <p:sp>
          <p:nvSpPr>
            <p:cNvPr id="14" name="正方形/長方形 13">
              <a:extLst>
                <a:ext uri="{FF2B5EF4-FFF2-40B4-BE49-F238E27FC236}">
                  <a16:creationId xmlns:a16="http://schemas.microsoft.com/office/drawing/2014/main" id="{3838AA53-89CE-4176-A27A-F32A908DB578}"/>
                </a:ext>
              </a:extLst>
            </p:cNvPr>
            <p:cNvSpPr/>
            <p:nvPr/>
          </p:nvSpPr>
          <p:spPr>
            <a:xfrm>
              <a:off x="5238876" y="3081742"/>
              <a:ext cx="3353859" cy="18094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6" name="図 5" descr="文字が書かれている&#10;&#10;自動的に生成された説明">
              <a:extLst>
                <a:ext uri="{FF2B5EF4-FFF2-40B4-BE49-F238E27FC236}">
                  <a16:creationId xmlns:a16="http://schemas.microsoft.com/office/drawing/2014/main" id="{BED32F24-89A9-4FFC-9AD6-D9EFCBCC8DD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08038" y="3278581"/>
              <a:ext cx="769172" cy="1246404"/>
            </a:xfrm>
            <a:prstGeom prst="rect">
              <a:avLst/>
            </a:prstGeom>
          </p:spPr>
        </p:pic>
        <p:pic>
          <p:nvPicPr>
            <p:cNvPr id="9" name="図 8" descr="文字が書かれている&#10;&#10;自動的に生成された説明">
              <a:extLst>
                <a:ext uri="{FF2B5EF4-FFF2-40B4-BE49-F238E27FC236}">
                  <a16:creationId xmlns:a16="http://schemas.microsoft.com/office/drawing/2014/main" id="{19A4BDF6-E48C-4E0F-A6B4-A1B8FFBDB6F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06722" y="3249408"/>
              <a:ext cx="805967" cy="1306028"/>
            </a:xfrm>
            <a:prstGeom prst="rect">
              <a:avLst/>
            </a:prstGeom>
          </p:spPr>
        </p:pic>
      </p:grpSp>
      <p:sp>
        <p:nvSpPr>
          <p:cNvPr id="28" name="Slide Number Placeholder 6">
            <a:extLst>
              <a:ext uri="{FF2B5EF4-FFF2-40B4-BE49-F238E27FC236}">
                <a16:creationId xmlns:a16="http://schemas.microsoft.com/office/drawing/2014/main" id="{73DEB250-E667-4785-95EE-1DF5C2B11B03}"/>
              </a:ext>
            </a:extLst>
          </p:cNvPr>
          <p:cNvSpPr>
            <a:spLocks noGrp="1"/>
          </p:cNvSpPr>
          <p:nvPr>
            <p:ph type="sldNum" sz="quarter" idx="17"/>
          </p:nvPr>
        </p:nvSpPr>
        <p:spPr>
          <a:xfrm>
            <a:off x="3651903" y="4508278"/>
            <a:ext cx="2133600" cy="273844"/>
          </a:xfrm>
        </p:spPr>
        <p:txBody>
          <a:bodyPr/>
          <a:lstStyle/>
          <a:p>
            <a:fld id="{CA7E3AA6-5088-D944-AC75-93D07D6D345B}" type="slidenum">
              <a:rPr lang="en-US" b="0" smtClean="0">
                <a:solidFill>
                  <a:schemeClr val="bg1">
                    <a:lumMod val="50000"/>
                  </a:schemeClr>
                </a:solidFill>
              </a:rPr>
              <a:t>2</a:t>
            </a:fld>
            <a:endParaRPr lang="en-US" b="0" dirty="0">
              <a:solidFill>
                <a:schemeClr val="bg1">
                  <a:lumMod val="50000"/>
                </a:schemeClr>
              </a:solidFill>
            </a:endParaRPr>
          </a:p>
        </p:txBody>
      </p:sp>
      <p:sp>
        <p:nvSpPr>
          <p:cNvPr id="7" name="矢印: 右 6">
            <a:extLst>
              <a:ext uri="{FF2B5EF4-FFF2-40B4-BE49-F238E27FC236}">
                <a16:creationId xmlns:a16="http://schemas.microsoft.com/office/drawing/2014/main" id="{128D4693-C6B1-4946-A06A-B5AA964B3673}"/>
              </a:ext>
            </a:extLst>
          </p:cNvPr>
          <p:cNvSpPr/>
          <p:nvPr/>
        </p:nvSpPr>
        <p:spPr>
          <a:xfrm>
            <a:off x="1523742" y="1074091"/>
            <a:ext cx="490013" cy="293133"/>
          </a:xfrm>
          <a:prstGeom prst="rightArrow">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99810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Content Placeholder 3"/>
          <p:cNvSpPr>
            <a:spLocks noGrp="1"/>
          </p:cNvSpPr>
          <p:nvPr>
            <p:ph idx="1"/>
          </p:nvPr>
        </p:nvSpPr>
        <p:spPr>
          <a:xfrm>
            <a:off x="1608758" y="1272009"/>
            <a:ext cx="7116635" cy="289134"/>
          </a:xfrm>
        </p:spPr>
        <p:txBody>
          <a:bodyPr>
            <a:noAutofit/>
          </a:bodyPr>
          <a:lstStyle/>
          <a:p>
            <a:pPr lvl="0"/>
            <a:r>
              <a:rPr lang="en-US" sz="1400" b="1" dirty="0">
                <a:solidFill>
                  <a:schemeClr val="tx1"/>
                </a:solidFill>
                <a:latin typeface="+mn-ea"/>
                <a:ea typeface="+mn-ea"/>
              </a:rPr>
              <a:t>515+</a:t>
            </a:r>
            <a:r>
              <a:rPr lang="ja-JP" altLang="en-US" sz="1400" b="1" dirty="0">
                <a:solidFill>
                  <a:schemeClr val="tx1"/>
                </a:solidFill>
                <a:latin typeface="+mn-ea"/>
                <a:ea typeface="+mn-ea"/>
              </a:rPr>
              <a:t>　</a:t>
            </a:r>
            <a:r>
              <a:rPr lang="ja-JP" altLang="en-US" sz="1200" b="1" dirty="0">
                <a:solidFill>
                  <a:schemeClr val="tx1"/>
                </a:solidFill>
                <a:latin typeface="+mn-ea"/>
                <a:ea typeface="+mn-ea"/>
              </a:rPr>
              <a:t>企業への投資家要請質問状送付に賛同頂いた署名機関数　　（資産合計</a:t>
            </a:r>
            <a:r>
              <a:rPr lang="en-US" altLang="ja-JP" sz="1200" b="1" dirty="0">
                <a:solidFill>
                  <a:schemeClr val="tx1"/>
                </a:solidFill>
                <a:latin typeface="+mn-ea"/>
                <a:ea typeface="+mn-ea"/>
              </a:rPr>
              <a:t>106</a:t>
            </a:r>
            <a:r>
              <a:rPr lang="ja-JP" altLang="en-US" sz="1200" b="1" dirty="0">
                <a:solidFill>
                  <a:schemeClr val="tx1"/>
                </a:solidFill>
                <a:latin typeface="+mn-ea"/>
                <a:ea typeface="+mn-ea"/>
              </a:rPr>
              <a:t>兆米ドル、</a:t>
            </a:r>
            <a:r>
              <a:rPr lang="en-US" altLang="ja-JP" sz="1200" b="1" dirty="0">
                <a:solidFill>
                  <a:schemeClr val="tx1"/>
                </a:solidFill>
                <a:latin typeface="+mn-ea"/>
                <a:ea typeface="+mn-ea"/>
              </a:rPr>
              <a:t>2020</a:t>
            </a:r>
            <a:r>
              <a:rPr lang="ja-JP" altLang="en-US" sz="1200" b="1" dirty="0">
                <a:solidFill>
                  <a:schemeClr val="tx1"/>
                </a:solidFill>
                <a:latin typeface="+mn-ea"/>
                <a:ea typeface="+mn-ea"/>
              </a:rPr>
              <a:t>年）</a:t>
            </a:r>
          </a:p>
          <a:p>
            <a:pPr lvl="0"/>
            <a:endParaRPr lang="en-US" sz="1200" dirty="0">
              <a:solidFill>
                <a:schemeClr val="tx1"/>
              </a:solidFill>
              <a:latin typeface="+mn-ea"/>
              <a:ea typeface="+mn-ea"/>
            </a:endParaRPr>
          </a:p>
          <a:p>
            <a:r>
              <a:rPr lang="en-US" sz="1200" dirty="0">
                <a:latin typeface="+mn-ea"/>
                <a:ea typeface="+mn-ea"/>
              </a:rPr>
              <a:t> </a:t>
            </a:r>
          </a:p>
          <a:p>
            <a:endParaRPr lang="en-US" sz="1200" dirty="0">
              <a:latin typeface="+mn-ea"/>
              <a:ea typeface="+mn-ea"/>
            </a:endParaRPr>
          </a:p>
        </p:txBody>
      </p:sp>
      <p:grpSp>
        <p:nvGrpSpPr>
          <p:cNvPr id="9" name="Group 8"/>
          <p:cNvGrpSpPr/>
          <p:nvPr/>
        </p:nvGrpSpPr>
        <p:grpSpPr>
          <a:xfrm>
            <a:off x="402832" y="1291101"/>
            <a:ext cx="8208406" cy="409337"/>
            <a:chOff x="464023" y="1851101"/>
            <a:chExt cx="10944541" cy="545782"/>
          </a:xfrm>
        </p:grpSpPr>
        <p:cxnSp>
          <p:nvCxnSpPr>
            <p:cNvPr id="10" name="Straight Arrow Connector 9"/>
            <p:cNvCxnSpPr>
              <a:cxnSpLocks/>
            </p:cNvCxnSpPr>
            <p:nvPr/>
          </p:nvCxnSpPr>
          <p:spPr>
            <a:xfrm>
              <a:off x="1009676" y="2380981"/>
              <a:ext cx="10398888" cy="2111"/>
            </a:xfrm>
            <a:prstGeom prst="straightConnector1">
              <a:avLst/>
            </a:prstGeom>
            <a:solidFill>
              <a:schemeClr val="accent2"/>
            </a:solidFill>
            <a:ln w="28575">
              <a:solidFill>
                <a:schemeClr val="accent5">
                  <a:lumMod val="20000"/>
                  <a:lumOff val="80000"/>
                </a:schemeClr>
              </a:solidFill>
              <a:tailEnd type="stealth" w="lg" len="med"/>
            </a:ln>
          </p:spPr>
          <p:style>
            <a:lnRef idx="1">
              <a:schemeClr val="accent1"/>
            </a:lnRef>
            <a:fillRef idx="0">
              <a:schemeClr val="accent1"/>
            </a:fillRef>
            <a:effectRef idx="0">
              <a:schemeClr val="accent1"/>
            </a:effectRef>
            <a:fontRef idx="minor">
              <a:schemeClr val="tx1"/>
            </a:fontRef>
          </p:style>
        </p:cxnSp>
        <p:sp>
          <p:nvSpPr>
            <p:cNvPr id="11" name="Right Triangle 10"/>
            <p:cNvSpPr/>
            <p:nvPr/>
          </p:nvSpPr>
          <p:spPr>
            <a:xfrm rot="10800000">
              <a:off x="464023" y="1851101"/>
              <a:ext cx="545782" cy="545782"/>
            </a:xfrm>
            <a:prstGeom prst="rtTriangl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12" name="Group 11"/>
          <p:cNvGrpSpPr/>
          <p:nvPr/>
        </p:nvGrpSpPr>
        <p:grpSpPr>
          <a:xfrm>
            <a:off x="396064" y="2582352"/>
            <a:ext cx="8377379" cy="410738"/>
            <a:chOff x="466911" y="2527355"/>
            <a:chExt cx="11169839" cy="547651"/>
          </a:xfrm>
        </p:grpSpPr>
        <p:sp>
          <p:nvSpPr>
            <p:cNvPr id="13" name="Rectangle 12"/>
            <p:cNvSpPr/>
            <p:nvPr/>
          </p:nvSpPr>
          <p:spPr>
            <a:xfrm>
              <a:off x="2147902" y="2660774"/>
              <a:ext cx="9488848" cy="299656"/>
            </a:xfrm>
            <a:prstGeom prst="rect">
              <a:avLst/>
            </a:prstGeom>
          </p:spPr>
          <p:txBody>
            <a:bodyPr wrap="square" lIns="0" tIns="0" rIns="0" bIns="0" anchor="t">
              <a:spAutoFit/>
            </a:bodyPr>
            <a:lstStyle/>
            <a:p>
              <a:pPr fontAlgn="base">
                <a:lnSpc>
                  <a:spcPct val="115000"/>
                </a:lnSpc>
                <a:spcBef>
                  <a:spcPts val="750"/>
                </a:spcBef>
                <a:buClr>
                  <a:schemeClr val="accent2"/>
                </a:buClr>
              </a:pPr>
              <a:r>
                <a:rPr lang="en-US" sz="1400" b="1" spc="19" dirty="0">
                  <a:latin typeface="+mn-ea"/>
                  <a:cs typeface="Wingdings 3" panose="05040102010807070707" pitchFamily="18" charset="2"/>
                </a:rPr>
                <a:t>1</a:t>
              </a:r>
              <a:r>
                <a:rPr lang="en-US" altLang="ja-JP" sz="1400" b="1" spc="19" dirty="0">
                  <a:latin typeface="+mn-ea"/>
                  <a:cs typeface="Wingdings 3" panose="05040102010807070707" pitchFamily="18" charset="2"/>
                </a:rPr>
                <a:t>25</a:t>
              </a:r>
              <a:r>
                <a:rPr lang="en-US" sz="1400" b="1" spc="19" dirty="0">
                  <a:latin typeface="+mn-ea"/>
                  <a:cs typeface="Wingdings 3" panose="05040102010807070707" pitchFamily="18" charset="2"/>
                </a:rPr>
                <a:t>+ </a:t>
              </a:r>
              <a:r>
                <a:rPr lang="ja-JP" altLang="en-US" sz="1400" b="1" spc="19" dirty="0">
                  <a:latin typeface="+mn-ea"/>
                  <a:cs typeface="Wingdings 3" panose="05040102010807070707" pitchFamily="18" charset="2"/>
                </a:rPr>
                <a:t>　</a:t>
              </a:r>
              <a:r>
                <a:rPr lang="ja-JP" altLang="en-US" sz="1200" spc="19" dirty="0">
                  <a:latin typeface="+mn-ea"/>
                  <a:cs typeface="Wingdings 3" panose="05040102010807070707" pitchFamily="18" charset="2"/>
                </a:rPr>
                <a:t>サプライチェーンプログラムメンバー数　（購買力</a:t>
              </a:r>
              <a:r>
                <a:rPr lang="en-US" sz="1200" spc="19" dirty="0">
                  <a:latin typeface="+mn-ea"/>
                  <a:cs typeface="Wingdings 3" panose="05040102010807070707" pitchFamily="18" charset="2"/>
                </a:rPr>
                <a:t> 4</a:t>
              </a:r>
              <a:r>
                <a:rPr lang="ja-JP" altLang="en-US" sz="1200" spc="19" dirty="0">
                  <a:latin typeface="+mn-ea"/>
                  <a:cs typeface="Wingdings 3" panose="05040102010807070707" pitchFamily="18" charset="2"/>
                </a:rPr>
                <a:t>兆米ドル、</a:t>
              </a:r>
              <a:r>
                <a:rPr lang="en-US" altLang="ja-JP" sz="1200" spc="19" dirty="0">
                  <a:latin typeface="+mn-ea"/>
                  <a:cs typeface="Wingdings 3" panose="05040102010807070707" pitchFamily="18" charset="2"/>
                </a:rPr>
                <a:t>2019</a:t>
              </a:r>
              <a:r>
                <a:rPr lang="ja-JP" altLang="en-US" sz="1200" spc="19" dirty="0">
                  <a:latin typeface="+mn-ea"/>
                  <a:cs typeface="Wingdings 3" panose="05040102010807070707" pitchFamily="18" charset="2"/>
                </a:rPr>
                <a:t>年）</a:t>
              </a:r>
              <a:r>
                <a:rPr lang="en-US" sz="1200" spc="19" dirty="0">
                  <a:latin typeface="+mn-ea"/>
                  <a:cs typeface="Wingdings 3" panose="05040102010807070707" pitchFamily="18" charset="2"/>
                </a:rPr>
                <a:t> </a:t>
              </a:r>
            </a:p>
          </p:txBody>
        </p:sp>
        <p:grpSp>
          <p:nvGrpSpPr>
            <p:cNvPr id="14" name="Group 13"/>
            <p:cNvGrpSpPr/>
            <p:nvPr/>
          </p:nvGrpSpPr>
          <p:grpSpPr>
            <a:xfrm>
              <a:off x="466911" y="2527355"/>
              <a:ext cx="10944537" cy="547651"/>
              <a:chOff x="464023" y="1851101"/>
              <a:chExt cx="10944537" cy="547651"/>
            </a:xfrm>
          </p:grpSpPr>
          <p:cxnSp>
            <p:nvCxnSpPr>
              <p:cNvPr id="15" name="Straight Arrow Connector 14"/>
              <p:cNvCxnSpPr>
                <a:cxnSpLocks/>
              </p:cNvCxnSpPr>
              <p:nvPr/>
            </p:nvCxnSpPr>
            <p:spPr>
              <a:xfrm>
                <a:off x="1009676" y="2380981"/>
                <a:ext cx="10398884" cy="17771"/>
              </a:xfrm>
              <a:prstGeom prst="straightConnector1">
                <a:avLst/>
              </a:prstGeom>
              <a:solidFill>
                <a:schemeClr val="accent2"/>
              </a:solidFill>
              <a:ln w="28575">
                <a:solidFill>
                  <a:schemeClr val="accent5">
                    <a:lumMod val="20000"/>
                    <a:lumOff val="80000"/>
                  </a:schemeClr>
                </a:solidFill>
                <a:tailEnd type="stealth" w="lg" len="med"/>
              </a:ln>
            </p:spPr>
            <p:style>
              <a:lnRef idx="1">
                <a:schemeClr val="accent1"/>
              </a:lnRef>
              <a:fillRef idx="0">
                <a:schemeClr val="accent1"/>
              </a:fillRef>
              <a:effectRef idx="0">
                <a:schemeClr val="accent1"/>
              </a:effectRef>
              <a:fontRef idx="minor">
                <a:schemeClr val="tx1"/>
              </a:fontRef>
            </p:style>
          </p:cxnSp>
          <p:sp>
            <p:nvSpPr>
              <p:cNvPr id="16" name="Right Triangle 15"/>
              <p:cNvSpPr/>
              <p:nvPr/>
            </p:nvSpPr>
            <p:spPr>
              <a:xfrm rot="10800000">
                <a:off x="464023" y="1851101"/>
                <a:ext cx="545782" cy="545782"/>
              </a:xfrm>
              <a:prstGeom prst="rtTriangl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grpSp>
      <p:grpSp>
        <p:nvGrpSpPr>
          <p:cNvPr id="17" name="Group 16"/>
          <p:cNvGrpSpPr/>
          <p:nvPr/>
        </p:nvGrpSpPr>
        <p:grpSpPr>
          <a:xfrm>
            <a:off x="402831" y="3169822"/>
            <a:ext cx="7921514" cy="409337"/>
            <a:chOff x="464022" y="3203608"/>
            <a:chExt cx="10268730" cy="545782"/>
          </a:xfrm>
        </p:grpSpPr>
        <p:sp>
          <p:nvSpPr>
            <p:cNvPr id="18" name="Rectangle 17"/>
            <p:cNvSpPr/>
            <p:nvPr/>
          </p:nvSpPr>
          <p:spPr>
            <a:xfrm>
              <a:off x="2117083" y="3304300"/>
              <a:ext cx="8615669" cy="256908"/>
            </a:xfrm>
            <a:prstGeom prst="rect">
              <a:avLst/>
            </a:prstGeom>
          </p:spPr>
          <p:txBody>
            <a:bodyPr wrap="square" lIns="0" tIns="0" rIns="0" bIns="0">
              <a:spAutoFit/>
            </a:bodyPr>
            <a:lstStyle/>
            <a:p>
              <a:pPr fontAlgn="base">
                <a:lnSpc>
                  <a:spcPct val="115000"/>
                </a:lnSpc>
                <a:spcBef>
                  <a:spcPts val="750"/>
                </a:spcBef>
                <a:buClr>
                  <a:schemeClr val="accent2"/>
                </a:buClr>
              </a:pPr>
              <a:r>
                <a:rPr lang="en-GB" sz="1200" b="1" spc="19" dirty="0">
                  <a:latin typeface="+mn-ea"/>
                  <a:cs typeface="Wingdings 3" panose="05040102010807070707" pitchFamily="18" charset="2"/>
                </a:rPr>
                <a:t>8,400+ </a:t>
              </a:r>
              <a:r>
                <a:rPr lang="ja-JP" altLang="en-US" sz="1200" b="1" spc="19" dirty="0">
                  <a:latin typeface="+mn-ea"/>
                  <a:cs typeface="Wingdings 3" panose="05040102010807070707" pitchFamily="18" charset="2"/>
                </a:rPr>
                <a:t>　投資家要請＋サプライチェーンを通して</a:t>
              </a:r>
              <a:r>
                <a:rPr lang="en-US" altLang="ja-JP" sz="1200" b="1" spc="19" dirty="0">
                  <a:latin typeface="+mn-ea"/>
                  <a:cs typeface="Wingdings 3" panose="05040102010807070707" pitchFamily="18" charset="2"/>
                </a:rPr>
                <a:t>CDP</a:t>
              </a:r>
              <a:r>
                <a:rPr lang="ja-JP" altLang="en-US" sz="1200" b="1" spc="19" dirty="0">
                  <a:latin typeface="+mn-ea"/>
                  <a:cs typeface="Wingdings 3" panose="05040102010807070707" pitchFamily="18" charset="2"/>
                </a:rPr>
                <a:t>に回答した企業合計　（</a:t>
              </a:r>
              <a:r>
                <a:rPr lang="en-US" altLang="ja-JP" sz="1200" b="1" spc="19" dirty="0">
                  <a:latin typeface="+mn-ea"/>
                  <a:cs typeface="Wingdings 3" panose="05040102010807070707" pitchFamily="18" charset="2"/>
                </a:rPr>
                <a:t>2019</a:t>
              </a:r>
              <a:r>
                <a:rPr lang="ja-JP" altLang="en-US" sz="1200" b="1" spc="19" dirty="0">
                  <a:latin typeface="+mn-ea"/>
                  <a:cs typeface="Wingdings 3" panose="05040102010807070707" pitchFamily="18" charset="2"/>
                </a:rPr>
                <a:t>年）</a:t>
              </a:r>
              <a:endParaRPr lang="en-GB" sz="1200" b="1" spc="19" dirty="0">
                <a:latin typeface="+mn-ea"/>
                <a:cs typeface="Wingdings 3" panose="05040102010807070707" pitchFamily="18" charset="2"/>
              </a:endParaRPr>
            </a:p>
          </p:txBody>
        </p:sp>
        <p:sp>
          <p:nvSpPr>
            <p:cNvPr id="44" name="Right Triangle 20"/>
            <p:cNvSpPr/>
            <p:nvPr/>
          </p:nvSpPr>
          <p:spPr>
            <a:xfrm rot="10800000">
              <a:off x="464022" y="3203608"/>
              <a:ext cx="545782" cy="545782"/>
            </a:xfrm>
            <a:prstGeom prst="rtTriangl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grpSp>
        <p:nvGrpSpPr>
          <p:cNvPr id="22" name="Group 21"/>
          <p:cNvGrpSpPr/>
          <p:nvPr/>
        </p:nvGrpSpPr>
        <p:grpSpPr>
          <a:xfrm>
            <a:off x="402832" y="3787315"/>
            <a:ext cx="8208403" cy="467199"/>
            <a:chOff x="464022" y="3767645"/>
            <a:chExt cx="10542528" cy="622932"/>
          </a:xfrm>
        </p:grpSpPr>
        <p:sp>
          <p:nvSpPr>
            <p:cNvPr id="23" name="Rectangle 22"/>
            <p:cNvSpPr/>
            <p:nvPr/>
          </p:nvSpPr>
          <p:spPr>
            <a:xfrm>
              <a:off x="2107716" y="3767645"/>
              <a:ext cx="8516069" cy="256908"/>
            </a:xfrm>
            <a:prstGeom prst="rect">
              <a:avLst/>
            </a:prstGeom>
          </p:spPr>
          <p:txBody>
            <a:bodyPr wrap="square" lIns="0" tIns="0" rIns="0" bIns="0">
              <a:spAutoFit/>
            </a:bodyPr>
            <a:lstStyle/>
            <a:p>
              <a:pPr fontAlgn="base">
                <a:lnSpc>
                  <a:spcPct val="115000"/>
                </a:lnSpc>
                <a:spcBef>
                  <a:spcPts val="750"/>
                </a:spcBef>
                <a:buClr>
                  <a:schemeClr val="accent2"/>
                </a:buClr>
              </a:pPr>
              <a:r>
                <a:rPr lang="en-GB" sz="1200" b="1" spc="19" dirty="0">
                  <a:latin typeface="+mn-ea"/>
                  <a:cs typeface="Wingdings 3" panose="05040102010807070707" pitchFamily="18" charset="2"/>
                </a:rPr>
                <a:t>800+ </a:t>
              </a:r>
              <a:r>
                <a:rPr lang="ja-JP" altLang="en-US" sz="1200" b="1" spc="19" dirty="0">
                  <a:latin typeface="+mn-ea"/>
                  <a:cs typeface="Wingdings 3" panose="05040102010807070707" pitchFamily="18" charset="2"/>
                </a:rPr>
                <a:t>　開示した都市数</a:t>
              </a:r>
              <a:endParaRPr lang="en-GB" sz="1200" b="1" spc="19" dirty="0">
                <a:latin typeface="+mn-ea"/>
                <a:cs typeface="Wingdings 3" panose="05040102010807070707" pitchFamily="18" charset="2"/>
              </a:endParaRPr>
            </a:p>
          </p:txBody>
        </p:sp>
        <p:grpSp>
          <p:nvGrpSpPr>
            <p:cNvPr id="24" name="Group 23"/>
            <p:cNvGrpSpPr/>
            <p:nvPr/>
          </p:nvGrpSpPr>
          <p:grpSpPr>
            <a:xfrm>
              <a:off x="464022" y="3844795"/>
              <a:ext cx="10542528" cy="545782"/>
              <a:chOff x="464023" y="1851101"/>
              <a:chExt cx="10542528" cy="545782"/>
            </a:xfrm>
          </p:grpSpPr>
          <p:cxnSp>
            <p:nvCxnSpPr>
              <p:cNvPr id="25" name="Straight Arrow Connector 24"/>
              <p:cNvCxnSpPr>
                <a:cxnSpLocks/>
              </p:cNvCxnSpPr>
              <p:nvPr/>
            </p:nvCxnSpPr>
            <p:spPr>
              <a:xfrm>
                <a:off x="1009676" y="2380981"/>
                <a:ext cx="9996875" cy="7116"/>
              </a:xfrm>
              <a:prstGeom prst="straightConnector1">
                <a:avLst/>
              </a:prstGeom>
              <a:solidFill>
                <a:schemeClr val="accent2"/>
              </a:solidFill>
              <a:ln w="28575">
                <a:solidFill>
                  <a:schemeClr val="accent5">
                    <a:lumMod val="20000"/>
                    <a:lumOff val="80000"/>
                  </a:schemeClr>
                </a:solidFill>
                <a:tailEnd type="stealth" w="lg" len="med"/>
              </a:ln>
            </p:spPr>
            <p:style>
              <a:lnRef idx="1">
                <a:schemeClr val="accent1"/>
              </a:lnRef>
              <a:fillRef idx="0">
                <a:schemeClr val="accent1"/>
              </a:fillRef>
              <a:effectRef idx="0">
                <a:schemeClr val="accent1"/>
              </a:effectRef>
              <a:fontRef idx="minor">
                <a:schemeClr val="tx1"/>
              </a:fontRef>
            </p:style>
          </p:cxnSp>
          <p:sp>
            <p:nvSpPr>
              <p:cNvPr id="26" name="Right Triangle 25"/>
              <p:cNvSpPr/>
              <p:nvPr/>
            </p:nvSpPr>
            <p:spPr>
              <a:xfrm rot="10800000">
                <a:off x="464023" y="1851101"/>
                <a:ext cx="545782" cy="545782"/>
              </a:xfrm>
              <a:prstGeom prst="rtTriangl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grpSp>
      <p:pic>
        <p:nvPicPr>
          <p:cNvPr id="32" name="Picture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129" y="1085882"/>
            <a:ext cx="526668" cy="526668"/>
          </a:xfrm>
          <a:prstGeom prst="rect">
            <a:avLst/>
          </a:prstGeom>
        </p:spPr>
      </p:pic>
      <p:pic>
        <p:nvPicPr>
          <p:cNvPr id="33" name="Picture 32"/>
          <p:cNvPicPr>
            <a:picLocks noChangeAspect="1"/>
          </p:cNvPicPr>
          <p:nvPr/>
        </p:nvPicPr>
        <p:blipFill rotWithShape="1">
          <a:blip r:embed="rId4" cstate="print">
            <a:extLst>
              <a:ext uri="{28A0092B-C50C-407E-A947-70E740481C1C}">
                <a14:useLocalDpi xmlns:a14="http://schemas.microsoft.com/office/drawing/2010/main" val="0"/>
              </a:ext>
            </a:extLst>
          </a:blip>
          <a:srcRect l="8872" r="10531"/>
          <a:stretch/>
        </p:blipFill>
        <p:spPr>
          <a:xfrm>
            <a:off x="1057234" y="3037018"/>
            <a:ext cx="387428" cy="480697"/>
          </a:xfrm>
          <a:prstGeom prst="rect">
            <a:avLst/>
          </a:prstGeom>
        </p:spPr>
      </p:pic>
      <p:pic>
        <p:nvPicPr>
          <p:cNvPr id="34" name="Picture 33"/>
          <p:cNvPicPr>
            <a:picLocks noChangeAspect="1"/>
          </p:cNvPicPr>
          <p:nvPr/>
        </p:nvPicPr>
        <p:blipFill rotWithShape="1">
          <a:blip r:embed="rId5" cstate="print">
            <a:extLst>
              <a:ext uri="{28A0092B-C50C-407E-A947-70E740481C1C}">
                <a14:useLocalDpi xmlns:a14="http://schemas.microsoft.com/office/drawing/2010/main" val="0"/>
              </a:ext>
            </a:extLst>
          </a:blip>
          <a:srcRect l="8386" t="23811" r="7346" b="24033"/>
          <a:stretch/>
        </p:blipFill>
        <p:spPr>
          <a:xfrm>
            <a:off x="974944" y="3773413"/>
            <a:ext cx="563585" cy="348821"/>
          </a:xfrm>
          <a:prstGeom prst="rect">
            <a:avLst/>
          </a:prstGeom>
        </p:spPr>
      </p:pic>
      <p:pic>
        <p:nvPicPr>
          <p:cNvPr id="37" name="Picture 3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53421" y="2451662"/>
            <a:ext cx="485797" cy="485797"/>
          </a:xfrm>
          <a:prstGeom prst="rect">
            <a:avLst/>
          </a:prstGeom>
        </p:spPr>
      </p:pic>
      <p:sp>
        <p:nvSpPr>
          <p:cNvPr id="40" name="Title 6">
            <a:extLst>
              <a:ext uri="{FF2B5EF4-FFF2-40B4-BE49-F238E27FC236}">
                <a16:creationId xmlns:a16="http://schemas.microsoft.com/office/drawing/2014/main" id="{5D44F244-61D2-4D9C-A743-72A46BD07243}"/>
              </a:ext>
            </a:extLst>
          </p:cNvPr>
          <p:cNvSpPr txBox="1">
            <a:spLocks/>
          </p:cNvSpPr>
          <p:nvPr/>
        </p:nvSpPr>
        <p:spPr>
          <a:xfrm>
            <a:off x="402832" y="396274"/>
            <a:ext cx="6952158" cy="333864"/>
          </a:xfrm>
          <a:prstGeom prst="rect">
            <a:avLst/>
          </a:prstGeom>
        </p:spPr>
        <p:txBody>
          <a:bodyPr lIns="0" tIns="0" rIns="0" bIns="0"/>
          <a:lstStyle>
            <a:lvl1pPr algn="l" defTabSz="914400" rtl="0" eaLnBrk="1" latinLnBrk="0" hangingPunct="1">
              <a:lnSpc>
                <a:spcPct val="90000"/>
              </a:lnSpc>
              <a:spcBef>
                <a:spcPct val="0"/>
              </a:spcBef>
              <a:buNone/>
              <a:defRPr lang="en-US" sz="2800" kern="1200" baseline="0" dirty="0">
                <a:solidFill>
                  <a:schemeClr val="tx1"/>
                </a:solidFill>
                <a:latin typeface="+mj-lt"/>
                <a:ea typeface="Open Sans" panose="020B0606030504020204" pitchFamily="34" charset="0"/>
                <a:cs typeface="Open Sans" panose="020B0606030504020204" pitchFamily="34" charset="0"/>
              </a:defRPr>
            </a:lvl1pPr>
          </a:lstStyle>
          <a:p>
            <a:r>
              <a:rPr lang="en-US" altLang="ja-JP" sz="1800" b="1" dirty="0">
                <a:latin typeface="Meiryo UI" panose="020B0604030504040204" pitchFamily="50" charset="-128"/>
                <a:ea typeface="Meiryo UI" panose="020B0604030504040204" pitchFamily="50" charset="-128"/>
              </a:rPr>
              <a:t>CDP</a:t>
            </a:r>
            <a:r>
              <a:rPr lang="ja-JP" altLang="en-US" sz="1800" b="1" dirty="0">
                <a:latin typeface="Meiryo UI" panose="020B0604030504040204" pitchFamily="50" charset="-128"/>
                <a:ea typeface="Meiryo UI" panose="020B0604030504040204" pitchFamily="50" charset="-128"/>
              </a:rPr>
              <a:t>に関る数字</a:t>
            </a:r>
            <a:endParaRPr lang="en-US" sz="1800" b="1" dirty="0"/>
          </a:p>
        </p:txBody>
      </p:sp>
      <p:cxnSp>
        <p:nvCxnSpPr>
          <p:cNvPr id="46" name="Straight Arrow Connector 40"/>
          <p:cNvCxnSpPr>
            <a:cxnSpLocks/>
          </p:cNvCxnSpPr>
          <p:nvPr/>
        </p:nvCxnSpPr>
        <p:spPr>
          <a:xfrm>
            <a:off x="812072" y="3585749"/>
            <a:ext cx="7799163" cy="13328"/>
          </a:xfrm>
          <a:prstGeom prst="straightConnector1">
            <a:avLst/>
          </a:prstGeom>
          <a:solidFill>
            <a:schemeClr val="accent2"/>
          </a:solidFill>
          <a:ln w="28575">
            <a:solidFill>
              <a:schemeClr val="accent5">
                <a:lumMod val="20000"/>
                <a:lumOff val="80000"/>
              </a:schemeClr>
            </a:solidFill>
            <a:tailEnd type="stealth" w="lg" len="med"/>
          </a:ln>
        </p:spPr>
        <p:style>
          <a:lnRef idx="1">
            <a:schemeClr val="accent1"/>
          </a:lnRef>
          <a:fillRef idx="0">
            <a:schemeClr val="accent1"/>
          </a:fillRef>
          <a:effectRef idx="0">
            <a:schemeClr val="accent1"/>
          </a:effectRef>
          <a:fontRef idx="minor">
            <a:schemeClr val="tx1"/>
          </a:fontRef>
        </p:style>
      </p:cxnSp>
      <p:sp>
        <p:nvSpPr>
          <p:cNvPr id="35" name="Slide Number Placeholder 6">
            <a:extLst>
              <a:ext uri="{FF2B5EF4-FFF2-40B4-BE49-F238E27FC236}">
                <a16:creationId xmlns:a16="http://schemas.microsoft.com/office/drawing/2014/main" id="{1406613F-313E-4E25-9A47-D1CA83A98AAC}"/>
              </a:ext>
            </a:extLst>
          </p:cNvPr>
          <p:cNvSpPr>
            <a:spLocks noGrp="1"/>
          </p:cNvSpPr>
          <p:nvPr>
            <p:ph type="sldNum" sz="quarter" idx="17"/>
          </p:nvPr>
        </p:nvSpPr>
        <p:spPr>
          <a:xfrm>
            <a:off x="3651903" y="4508278"/>
            <a:ext cx="2133600" cy="273844"/>
          </a:xfrm>
        </p:spPr>
        <p:txBody>
          <a:bodyPr/>
          <a:lstStyle/>
          <a:p>
            <a:fld id="{CA7E3AA6-5088-D944-AC75-93D07D6D345B}" type="slidenum">
              <a:rPr lang="en-US" b="0" smtClean="0">
                <a:solidFill>
                  <a:schemeClr val="bg1">
                    <a:lumMod val="50000"/>
                  </a:schemeClr>
                </a:solidFill>
              </a:rPr>
              <a:t>3</a:t>
            </a:fld>
            <a:endParaRPr lang="en-US" b="0" dirty="0">
              <a:solidFill>
                <a:schemeClr val="bg1">
                  <a:lumMod val="50000"/>
                </a:schemeClr>
              </a:solidFill>
            </a:endParaRPr>
          </a:p>
        </p:txBody>
      </p:sp>
      <p:sp>
        <p:nvSpPr>
          <p:cNvPr id="39" name="Content Placeholder 3">
            <a:extLst>
              <a:ext uri="{FF2B5EF4-FFF2-40B4-BE49-F238E27FC236}">
                <a16:creationId xmlns:a16="http://schemas.microsoft.com/office/drawing/2014/main" id="{98CA1E6F-B2F4-4198-80AA-A6BBB4FF6608}"/>
              </a:ext>
            </a:extLst>
          </p:cNvPr>
          <p:cNvSpPr txBox="1">
            <a:spLocks/>
          </p:cNvSpPr>
          <p:nvPr/>
        </p:nvSpPr>
        <p:spPr>
          <a:xfrm>
            <a:off x="1608757" y="1984439"/>
            <a:ext cx="7116635" cy="289134"/>
          </a:xfrm>
          <a:prstGeom prst="rect">
            <a:avLst/>
          </a:prstGeom>
        </p:spPr>
        <p:txBody>
          <a:bodyPr vert="horz" lIns="0" tIns="0" rIns="0" bIns="0" rtlCol="0">
            <a:noAutofit/>
          </a:bodyPr>
          <a:lstStyle>
            <a:lvl1pPr marL="0" indent="0" algn="l" defTabSz="914400" rtl="0" eaLnBrk="1" latinLnBrk="0" hangingPunct="1">
              <a:lnSpc>
                <a:spcPct val="150000"/>
              </a:lnSpc>
              <a:spcBef>
                <a:spcPts val="0"/>
              </a:spcBef>
              <a:buClr>
                <a:srgbClr val="B42E3E"/>
              </a:buClr>
              <a:buFont typeface="Wingdings 3" pitchFamily="18" charset="2"/>
              <a:buNone/>
              <a:defRPr sz="1350" kern="1200" baseline="0">
                <a:solidFill>
                  <a:schemeClr val="bg1"/>
                </a:solidFill>
                <a:latin typeface="+mj-lt"/>
                <a:ea typeface="Open Sans" panose="020B0606030504020204" pitchFamily="34" charset="0"/>
                <a:cs typeface="Open Sans" panose="020B0606030504020204" pitchFamily="34" charset="0"/>
              </a:defRPr>
            </a:lvl1pPr>
            <a:lvl2pPr marL="342900" indent="0" algn="l" defTabSz="914400" rtl="0" eaLnBrk="1" latinLnBrk="0" hangingPunct="1">
              <a:lnSpc>
                <a:spcPct val="150000"/>
              </a:lnSpc>
              <a:spcBef>
                <a:spcPts val="0"/>
              </a:spcBef>
              <a:buClr>
                <a:srgbClr val="B42E3E"/>
              </a:buClr>
              <a:buFont typeface="Wingdings 3" pitchFamily="18" charset="2"/>
              <a:buNone/>
              <a:defRPr sz="24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2pPr>
            <a:lvl3pPr marL="685800" indent="0" algn="l" defTabSz="914400" rtl="0" eaLnBrk="1" latinLnBrk="0" hangingPunct="1">
              <a:lnSpc>
                <a:spcPct val="150000"/>
              </a:lnSpc>
              <a:spcBef>
                <a:spcPts val="0"/>
              </a:spcBef>
              <a:buClr>
                <a:srgbClr val="B42E3E"/>
              </a:buClr>
              <a:buFont typeface="Wingdings 3" pitchFamily="18" charset="2"/>
              <a:buNone/>
              <a:defRPr sz="20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3pPr>
            <a:lvl4pPr marL="1028700" indent="0" algn="l" defTabSz="914400" rtl="0" eaLnBrk="1" latinLnBrk="0" hangingPunct="1">
              <a:lnSpc>
                <a:spcPct val="150000"/>
              </a:lnSpc>
              <a:spcBef>
                <a:spcPts val="0"/>
              </a:spcBef>
              <a:buClr>
                <a:srgbClr val="B42E3E"/>
              </a:buClr>
              <a:buFont typeface="Wingdings 3" pitchFamily="18" charset="2"/>
              <a:buNone/>
              <a:defRPr sz="1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4pPr>
            <a:lvl5pPr marL="1371600" indent="0" algn="l" defTabSz="914400" rtl="0" eaLnBrk="1" latinLnBrk="0" hangingPunct="1">
              <a:lnSpc>
                <a:spcPct val="150000"/>
              </a:lnSpc>
              <a:spcBef>
                <a:spcPts val="0"/>
              </a:spcBef>
              <a:buClr>
                <a:srgbClr val="B42E3E"/>
              </a:buClr>
              <a:buFont typeface="Wingdings 3" pitchFamily="18" charset="2"/>
              <a:buNone/>
              <a:defRPr sz="16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ja-JP" sz="1400" b="1" dirty="0">
                <a:solidFill>
                  <a:schemeClr val="tx1"/>
                </a:solidFill>
                <a:latin typeface="+mn-ea"/>
                <a:ea typeface="+mn-ea"/>
              </a:rPr>
              <a:t>2800</a:t>
            </a:r>
            <a:r>
              <a:rPr lang="en-US" sz="1400" b="1" dirty="0">
                <a:solidFill>
                  <a:schemeClr val="tx1"/>
                </a:solidFill>
                <a:latin typeface="+mn-ea"/>
                <a:ea typeface="+mn-ea"/>
              </a:rPr>
              <a:t>+</a:t>
            </a:r>
            <a:r>
              <a:rPr lang="ja-JP" altLang="en-US" sz="1400" b="1" dirty="0">
                <a:solidFill>
                  <a:schemeClr val="tx1"/>
                </a:solidFill>
                <a:latin typeface="+mn-ea"/>
                <a:ea typeface="+mn-ea"/>
              </a:rPr>
              <a:t>　</a:t>
            </a:r>
            <a:r>
              <a:rPr lang="ja-JP" altLang="en-US" sz="1200" b="1" dirty="0">
                <a:solidFill>
                  <a:schemeClr val="tx1"/>
                </a:solidFill>
                <a:latin typeface="+mn-ea"/>
                <a:ea typeface="+mn-ea"/>
              </a:rPr>
              <a:t>投資家要請質問書に回答した企業数　　（</a:t>
            </a:r>
            <a:r>
              <a:rPr lang="en-US" altLang="ja-JP" sz="1200" b="1" dirty="0">
                <a:solidFill>
                  <a:schemeClr val="tx1"/>
                </a:solidFill>
                <a:latin typeface="+mn-ea"/>
                <a:ea typeface="+mn-ea"/>
              </a:rPr>
              <a:t>2020</a:t>
            </a:r>
            <a:r>
              <a:rPr lang="ja-JP" altLang="en-US" sz="1200" b="1" dirty="0">
                <a:solidFill>
                  <a:schemeClr val="tx1"/>
                </a:solidFill>
                <a:latin typeface="+mn-ea"/>
                <a:ea typeface="+mn-ea"/>
              </a:rPr>
              <a:t>年）</a:t>
            </a:r>
          </a:p>
          <a:p>
            <a:endParaRPr lang="en-US" sz="1200" dirty="0">
              <a:solidFill>
                <a:schemeClr val="tx1"/>
              </a:solidFill>
              <a:latin typeface="+mn-ea"/>
              <a:ea typeface="+mn-ea"/>
            </a:endParaRPr>
          </a:p>
          <a:p>
            <a:r>
              <a:rPr lang="en-US" sz="1200" dirty="0">
                <a:latin typeface="+mn-ea"/>
                <a:ea typeface="+mn-ea"/>
              </a:rPr>
              <a:t> </a:t>
            </a:r>
          </a:p>
          <a:p>
            <a:endParaRPr lang="en-US" sz="1200" dirty="0">
              <a:latin typeface="+mn-ea"/>
              <a:ea typeface="+mn-ea"/>
            </a:endParaRPr>
          </a:p>
        </p:txBody>
      </p:sp>
      <p:grpSp>
        <p:nvGrpSpPr>
          <p:cNvPr id="41" name="Group 8">
            <a:extLst>
              <a:ext uri="{FF2B5EF4-FFF2-40B4-BE49-F238E27FC236}">
                <a16:creationId xmlns:a16="http://schemas.microsoft.com/office/drawing/2014/main" id="{9AC5D454-7345-41A3-9F8B-572DE0FAB7E0}"/>
              </a:ext>
            </a:extLst>
          </p:cNvPr>
          <p:cNvGrpSpPr/>
          <p:nvPr/>
        </p:nvGrpSpPr>
        <p:grpSpPr>
          <a:xfrm>
            <a:off x="354781" y="2005307"/>
            <a:ext cx="8208406" cy="409337"/>
            <a:chOff x="464023" y="1851101"/>
            <a:chExt cx="10944541" cy="545782"/>
          </a:xfrm>
        </p:grpSpPr>
        <p:cxnSp>
          <p:nvCxnSpPr>
            <p:cNvPr id="42" name="Straight Arrow Connector 9">
              <a:extLst>
                <a:ext uri="{FF2B5EF4-FFF2-40B4-BE49-F238E27FC236}">
                  <a16:creationId xmlns:a16="http://schemas.microsoft.com/office/drawing/2014/main" id="{81FF7D45-BC94-43B0-B771-99B74E964365}"/>
                </a:ext>
              </a:extLst>
            </p:cNvPr>
            <p:cNvCxnSpPr>
              <a:cxnSpLocks/>
            </p:cNvCxnSpPr>
            <p:nvPr/>
          </p:nvCxnSpPr>
          <p:spPr>
            <a:xfrm>
              <a:off x="1009676" y="2380981"/>
              <a:ext cx="10398888" cy="2111"/>
            </a:xfrm>
            <a:prstGeom prst="straightConnector1">
              <a:avLst/>
            </a:prstGeom>
            <a:solidFill>
              <a:schemeClr val="accent2"/>
            </a:solidFill>
            <a:ln w="28575">
              <a:solidFill>
                <a:schemeClr val="accent5">
                  <a:lumMod val="20000"/>
                  <a:lumOff val="80000"/>
                </a:schemeClr>
              </a:solidFill>
              <a:tailEnd type="stealth" w="lg" len="med"/>
            </a:ln>
          </p:spPr>
          <p:style>
            <a:lnRef idx="1">
              <a:schemeClr val="accent1"/>
            </a:lnRef>
            <a:fillRef idx="0">
              <a:schemeClr val="accent1"/>
            </a:fillRef>
            <a:effectRef idx="0">
              <a:schemeClr val="accent1"/>
            </a:effectRef>
            <a:fontRef idx="minor">
              <a:schemeClr val="tx1"/>
            </a:fontRef>
          </p:style>
        </p:cxnSp>
        <p:sp>
          <p:nvSpPr>
            <p:cNvPr id="43" name="Right Triangle 10">
              <a:extLst>
                <a:ext uri="{FF2B5EF4-FFF2-40B4-BE49-F238E27FC236}">
                  <a16:creationId xmlns:a16="http://schemas.microsoft.com/office/drawing/2014/main" id="{A35B8CD6-63C4-4F50-928A-25B844F19A48}"/>
                </a:ext>
              </a:extLst>
            </p:cNvPr>
            <p:cNvSpPr/>
            <p:nvPr/>
          </p:nvSpPr>
          <p:spPr>
            <a:xfrm rot="10800000">
              <a:off x="464023" y="1851101"/>
              <a:ext cx="545782" cy="545782"/>
            </a:xfrm>
            <a:prstGeom prst="rtTriangl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pic>
        <p:nvPicPr>
          <p:cNvPr id="3" name="グラフィックス 2" descr="棒グラフ (上昇)">
            <a:extLst>
              <a:ext uri="{FF2B5EF4-FFF2-40B4-BE49-F238E27FC236}">
                <a16:creationId xmlns:a16="http://schemas.microsoft.com/office/drawing/2014/main" id="{E769C666-D38F-4759-B436-39DC5DBB39B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40757" y="1804150"/>
            <a:ext cx="550410" cy="550410"/>
          </a:xfrm>
          <a:prstGeom prst="rect">
            <a:avLst/>
          </a:prstGeom>
        </p:spPr>
      </p:pic>
    </p:spTree>
    <p:extLst>
      <p:ext uri="{BB962C8B-B14F-4D97-AF65-F5344CB8AC3E}">
        <p14:creationId xmlns:p14="http://schemas.microsoft.com/office/powerpoint/2010/main" val="29950857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5DBE055-FCB4-44A4-A32B-D0C4486A3D5C}"/>
              </a:ext>
            </a:extLst>
          </p:cNvPr>
          <p:cNvSpPr>
            <a:spLocks noGrp="1"/>
          </p:cNvSpPr>
          <p:nvPr>
            <p:ph type="title"/>
          </p:nvPr>
        </p:nvSpPr>
        <p:spPr/>
        <p:txBody>
          <a:bodyPr>
            <a:normAutofit/>
          </a:bodyPr>
          <a:lstStyle/>
          <a:p>
            <a:r>
              <a:rPr kumimoji="1" lang="en-US" altLang="ja-JP" sz="1800" b="1" dirty="0">
                <a:solidFill>
                  <a:schemeClr val="tx1"/>
                </a:solidFill>
                <a:latin typeface="Meiryo UI" panose="020B0604030504040204" pitchFamily="50" charset="-128"/>
                <a:ea typeface="Meiryo UI" panose="020B0604030504040204" pitchFamily="50" charset="-128"/>
              </a:rPr>
              <a:t>2020</a:t>
            </a:r>
            <a:r>
              <a:rPr kumimoji="1" lang="ja-JP" altLang="en-US" sz="1800" b="1" dirty="0">
                <a:solidFill>
                  <a:schemeClr val="tx1"/>
                </a:solidFill>
                <a:latin typeface="Meiryo UI" panose="020B0604030504040204" pitchFamily="50" charset="-128"/>
                <a:ea typeface="Meiryo UI" panose="020B0604030504040204" pitchFamily="50" charset="-128"/>
              </a:rPr>
              <a:t>年投資家要請質問書：</a:t>
            </a:r>
            <a:r>
              <a:rPr kumimoji="1" lang="en-US" altLang="ja-JP" sz="1800" b="1" dirty="0">
                <a:solidFill>
                  <a:schemeClr val="tx1"/>
                </a:solidFill>
                <a:latin typeface="Meiryo UI" panose="020B0604030504040204" pitchFamily="50" charset="-128"/>
                <a:ea typeface="Meiryo UI" panose="020B0604030504040204" pitchFamily="50" charset="-128"/>
              </a:rPr>
              <a:t>New</a:t>
            </a:r>
            <a:r>
              <a:rPr kumimoji="1" lang="ja-JP" altLang="en-US" sz="1800" b="1" dirty="0">
                <a:solidFill>
                  <a:schemeClr val="tx1"/>
                </a:solidFill>
                <a:latin typeface="Meiryo UI" panose="020B0604030504040204" pitchFamily="50" charset="-128"/>
                <a:ea typeface="Meiryo UI" panose="020B0604030504040204" pitchFamily="50" charset="-128"/>
              </a:rPr>
              <a:t> </a:t>
            </a:r>
            <a:r>
              <a:rPr kumimoji="1" lang="en-US" altLang="ja-JP" sz="1800" b="1" dirty="0">
                <a:solidFill>
                  <a:schemeClr val="tx1"/>
                </a:solidFill>
                <a:latin typeface="Meiryo UI" panose="020B0604030504040204" pitchFamily="50" charset="-128"/>
                <a:ea typeface="Meiryo UI" panose="020B0604030504040204" pitchFamily="50" charset="-128"/>
              </a:rPr>
              <a:t>This Year</a:t>
            </a:r>
            <a:endParaRPr kumimoji="1" lang="ja-JP" altLang="en-US" sz="1800" b="1" dirty="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55ECCBC2-091B-4EE2-A16F-B9CFC40F3F95}"/>
              </a:ext>
            </a:extLst>
          </p:cNvPr>
          <p:cNvSpPr/>
          <p:nvPr/>
        </p:nvSpPr>
        <p:spPr>
          <a:xfrm>
            <a:off x="1025966" y="874138"/>
            <a:ext cx="5711718" cy="678144"/>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buClr>
                <a:schemeClr val="accent2"/>
              </a:buClr>
            </a:pPr>
            <a:r>
              <a:rPr kumimoji="1" lang="ja-JP" altLang="en-US" sz="1600" dirty="0">
                <a:solidFill>
                  <a:schemeClr val="tx1">
                    <a:lumMod val="75000"/>
                    <a:lumOff val="25000"/>
                  </a:schemeClr>
                </a:solidFill>
              </a:rPr>
              <a:t>要請ではなく「自主的」に開示した企業が増加</a:t>
            </a:r>
            <a:endParaRPr kumimoji="1" lang="en-US" altLang="ja-JP" sz="1600" dirty="0">
              <a:solidFill>
                <a:schemeClr val="tx1">
                  <a:lumMod val="75000"/>
                  <a:lumOff val="25000"/>
                </a:schemeClr>
              </a:solidFill>
            </a:endParaRPr>
          </a:p>
        </p:txBody>
      </p:sp>
      <p:grpSp>
        <p:nvGrpSpPr>
          <p:cNvPr id="10" name="Group 8">
            <a:extLst>
              <a:ext uri="{FF2B5EF4-FFF2-40B4-BE49-F238E27FC236}">
                <a16:creationId xmlns:a16="http://schemas.microsoft.com/office/drawing/2014/main" id="{F82740DF-9953-468F-8F29-AA3613BA8120}"/>
              </a:ext>
            </a:extLst>
          </p:cNvPr>
          <p:cNvGrpSpPr/>
          <p:nvPr/>
        </p:nvGrpSpPr>
        <p:grpSpPr>
          <a:xfrm>
            <a:off x="485959" y="1107919"/>
            <a:ext cx="8208406" cy="409337"/>
            <a:chOff x="464023" y="1851101"/>
            <a:chExt cx="10944541" cy="545782"/>
          </a:xfrm>
        </p:grpSpPr>
        <p:cxnSp>
          <p:nvCxnSpPr>
            <p:cNvPr id="11" name="Straight Arrow Connector 9">
              <a:extLst>
                <a:ext uri="{FF2B5EF4-FFF2-40B4-BE49-F238E27FC236}">
                  <a16:creationId xmlns:a16="http://schemas.microsoft.com/office/drawing/2014/main" id="{70FB8243-C3FC-4BF3-8CA2-FA64F71A6CA4}"/>
                </a:ext>
              </a:extLst>
            </p:cNvPr>
            <p:cNvCxnSpPr>
              <a:cxnSpLocks/>
            </p:cNvCxnSpPr>
            <p:nvPr/>
          </p:nvCxnSpPr>
          <p:spPr>
            <a:xfrm>
              <a:off x="1009676" y="2380981"/>
              <a:ext cx="10398888" cy="2111"/>
            </a:xfrm>
            <a:prstGeom prst="straightConnector1">
              <a:avLst/>
            </a:prstGeom>
            <a:solidFill>
              <a:schemeClr val="accent2"/>
            </a:solidFill>
            <a:ln w="28575">
              <a:solidFill>
                <a:schemeClr val="accent5">
                  <a:lumMod val="20000"/>
                  <a:lumOff val="80000"/>
                </a:schemeClr>
              </a:solidFill>
              <a:tailEnd type="stealth" w="lg" len="med"/>
            </a:ln>
          </p:spPr>
          <p:style>
            <a:lnRef idx="1">
              <a:schemeClr val="accent1"/>
            </a:lnRef>
            <a:fillRef idx="0">
              <a:schemeClr val="accent1"/>
            </a:fillRef>
            <a:effectRef idx="0">
              <a:schemeClr val="accent1"/>
            </a:effectRef>
            <a:fontRef idx="minor">
              <a:schemeClr val="tx1"/>
            </a:fontRef>
          </p:style>
        </p:cxnSp>
        <p:sp>
          <p:nvSpPr>
            <p:cNvPr id="12" name="Right Triangle 10">
              <a:extLst>
                <a:ext uri="{FF2B5EF4-FFF2-40B4-BE49-F238E27FC236}">
                  <a16:creationId xmlns:a16="http://schemas.microsoft.com/office/drawing/2014/main" id="{B55C058A-D2CA-4E73-8344-EC912D3A14A9}"/>
                </a:ext>
              </a:extLst>
            </p:cNvPr>
            <p:cNvSpPr/>
            <p:nvPr/>
          </p:nvSpPr>
          <p:spPr>
            <a:xfrm rot="10800000">
              <a:off x="464023" y="1851101"/>
              <a:ext cx="545782" cy="545782"/>
            </a:xfrm>
            <a:prstGeom prst="rtTriangl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13" name="Group 8">
            <a:extLst>
              <a:ext uri="{FF2B5EF4-FFF2-40B4-BE49-F238E27FC236}">
                <a16:creationId xmlns:a16="http://schemas.microsoft.com/office/drawing/2014/main" id="{3F3289B8-D696-4682-9250-62BDC43E5EC1}"/>
              </a:ext>
            </a:extLst>
          </p:cNvPr>
          <p:cNvGrpSpPr/>
          <p:nvPr/>
        </p:nvGrpSpPr>
        <p:grpSpPr>
          <a:xfrm>
            <a:off x="485959" y="1897928"/>
            <a:ext cx="8208406" cy="409337"/>
            <a:chOff x="464023" y="1851101"/>
            <a:chExt cx="10944541" cy="545782"/>
          </a:xfrm>
        </p:grpSpPr>
        <p:cxnSp>
          <p:nvCxnSpPr>
            <p:cNvPr id="14" name="Straight Arrow Connector 9">
              <a:extLst>
                <a:ext uri="{FF2B5EF4-FFF2-40B4-BE49-F238E27FC236}">
                  <a16:creationId xmlns:a16="http://schemas.microsoft.com/office/drawing/2014/main" id="{5DE1A9F0-8557-48D5-852F-717A6E74E063}"/>
                </a:ext>
              </a:extLst>
            </p:cNvPr>
            <p:cNvCxnSpPr>
              <a:cxnSpLocks/>
            </p:cNvCxnSpPr>
            <p:nvPr/>
          </p:nvCxnSpPr>
          <p:spPr>
            <a:xfrm>
              <a:off x="1009676" y="2380981"/>
              <a:ext cx="10398888" cy="2111"/>
            </a:xfrm>
            <a:prstGeom prst="straightConnector1">
              <a:avLst/>
            </a:prstGeom>
            <a:solidFill>
              <a:schemeClr val="accent2"/>
            </a:solidFill>
            <a:ln w="28575">
              <a:solidFill>
                <a:schemeClr val="accent5">
                  <a:lumMod val="20000"/>
                  <a:lumOff val="80000"/>
                </a:schemeClr>
              </a:solidFill>
              <a:tailEnd type="stealth" w="lg" len="med"/>
            </a:ln>
          </p:spPr>
          <p:style>
            <a:lnRef idx="1">
              <a:schemeClr val="accent1"/>
            </a:lnRef>
            <a:fillRef idx="0">
              <a:schemeClr val="accent1"/>
            </a:fillRef>
            <a:effectRef idx="0">
              <a:schemeClr val="accent1"/>
            </a:effectRef>
            <a:fontRef idx="minor">
              <a:schemeClr val="tx1"/>
            </a:fontRef>
          </p:style>
        </p:cxnSp>
        <p:sp>
          <p:nvSpPr>
            <p:cNvPr id="15" name="Right Triangle 10">
              <a:extLst>
                <a:ext uri="{FF2B5EF4-FFF2-40B4-BE49-F238E27FC236}">
                  <a16:creationId xmlns:a16="http://schemas.microsoft.com/office/drawing/2014/main" id="{B450AB99-61AE-44B9-9705-B91945ED0615}"/>
                </a:ext>
              </a:extLst>
            </p:cNvPr>
            <p:cNvSpPr/>
            <p:nvPr/>
          </p:nvSpPr>
          <p:spPr>
            <a:xfrm rot="10800000">
              <a:off x="464023" y="1851101"/>
              <a:ext cx="545782" cy="545782"/>
            </a:xfrm>
            <a:prstGeom prst="rtTriangl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7" name="テキスト ボックス 16">
            <a:extLst>
              <a:ext uri="{FF2B5EF4-FFF2-40B4-BE49-F238E27FC236}">
                <a16:creationId xmlns:a16="http://schemas.microsoft.com/office/drawing/2014/main" id="{2B848A89-8F1E-43B7-B3C8-48F3245B8C67}"/>
              </a:ext>
            </a:extLst>
          </p:cNvPr>
          <p:cNvSpPr txBox="1"/>
          <p:nvPr/>
        </p:nvSpPr>
        <p:spPr>
          <a:xfrm>
            <a:off x="1025966" y="1646047"/>
            <a:ext cx="7251760" cy="419474"/>
          </a:xfrm>
          <a:prstGeom prst="rect">
            <a:avLst/>
          </a:prstGeom>
          <a:noFill/>
        </p:spPr>
        <p:txBody>
          <a:bodyPr wrap="square">
            <a:spAutoFit/>
          </a:bodyPr>
          <a:lstStyle/>
          <a:p>
            <a:pPr>
              <a:lnSpc>
                <a:spcPct val="150000"/>
              </a:lnSpc>
              <a:buClr>
                <a:schemeClr val="accent2"/>
              </a:buClr>
            </a:pPr>
            <a:r>
              <a:rPr kumimoji="1" lang="ja-JP" altLang="en-US" sz="1600" dirty="0">
                <a:solidFill>
                  <a:schemeClr val="tx1">
                    <a:lumMod val="75000"/>
                    <a:lumOff val="25000"/>
                  </a:schemeClr>
                </a:solidFill>
              </a:rPr>
              <a:t>金融機関向け等、セクター別質問追加</a:t>
            </a:r>
            <a:endParaRPr kumimoji="1" lang="en-US" altLang="ja-JP" sz="1600" dirty="0">
              <a:solidFill>
                <a:schemeClr val="tx1">
                  <a:lumMod val="75000"/>
                  <a:lumOff val="25000"/>
                </a:schemeClr>
              </a:solidFill>
            </a:endParaRPr>
          </a:p>
        </p:txBody>
      </p:sp>
      <p:grpSp>
        <p:nvGrpSpPr>
          <p:cNvPr id="18" name="Group 8">
            <a:extLst>
              <a:ext uri="{FF2B5EF4-FFF2-40B4-BE49-F238E27FC236}">
                <a16:creationId xmlns:a16="http://schemas.microsoft.com/office/drawing/2014/main" id="{4CBD6B94-A8CD-4BFA-BF05-A82365662BA2}"/>
              </a:ext>
            </a:extLst>
          </p:cNvPr>
          <p:cNvGrpSpPr/>
          <p:nvPr/>
        </p:nvGrpSpPr>
        <p:grpSpPr>
          <a:xfrm>
            <a:off x="478394" y="2604001"/>
            <a:ext cx="8208406" cy="409337"/>
            <a:chOff x="464023" y="1851101"/>
            <a:chExt cx="10944541" cy="545782"/>
          </a:xfrm>
        </p:grpSpPr>
        <p:cxnSp>
          <p:nvCxnSpPr>
            <p:cNvPr id="19" name="Straight Arrow Connector 9">
              <a:extLst>
                <a:ext uri="{FF2B5EF4-FFF2-40B4-BE49-F238E27FC236}">
                  <a16:creationId xmlns:a16="http://schemas.microsoft.com/office/drawing/2014/main" id="{D4A81966-F53E-473B-98A7-90E34ADC607B}"/>
                </a:ext>
              </a:extLst>
            </p:cNvPr>
            <p:cNvCxnSpPr>
              <a:cxnSpLocks/>
            </p:cNvCxnSpPr>
            <p:nvPr/>
          </p:nvCxnSpPr>
          <p:spPr>
            <a:xfrm>
              <a:off x="1009676" y="2380981"/>
              <a:ext cx="10398888" cy="2111"/>
            </a:xfrm>
            <a:prstGeom prst="straightConnector1">
              <a:avLst/>
            </a:prstGeom>
            <a:solidFill>
              <a:schemeClr val="accent2"/>
            </a:solidFill>
            <a:ln w="28575">
              <a:solidFill>
                <a:schemeClr val="accent5">
                  <a:lumMod val="20000"/>
                  <a:lumOff val="80000"/>
                </a:schemeClr>
              </a:solidFill>
              <a:tailEnd type="stealth" w="lg" len="med"/>
            </a:ln>
          </p:spPr>
          <p:style>
            <a:lnRef idx="1">
              <a:schemeClr val="accent1"/>
            </a:lnRef>
            <a:fillRef idx="0">
              <a:schemeClr val="accent1"/>
            </a:fillRef>
            <a:effectRef idx="0">
              <a:schemeClr val="accent1"/>
            </a:effectRef>
            <a:fontRef idx="minor">
              <a:schemeClr val="tx1"/>
            </a:fontRef>
          </p:style>
        </p:cxnSp>
        <p:sp>
          <p:nvSpPr>
            <p:cNvPr id="20" name="Right Triangle 10">
              <a:extLst>
                <a:ext uri="{FF2B5EF4-FFF2-40B4-BE49-F238E27FC236}">
                  <a16:creationId xmlns:a16="http://schemas.microsoft.com/office/drawing/2014/main" id="{A2229FB6-96C3-49DA-B201-3D8923A8CDA6}"/>
                </a:ext>
              </a:extLst>
            </p:cNvPr>
            <p:cNvSpPr/>
            <p:nvPr/>
          </p:nvSpPr>
          <p:spPr>
            <a:xfrm rot="10800000">
              <a:off x="464023" y="1851101"/>
              <a:ext cx="545782" cy="545782"/>
            </a:xfrm>
            <a:prstGeom prst="rtTriangl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1" name="テキスト ボックス 20">
            <a:extLst>
              <a:ext uri="{FF2B5EF4-FFF2-40B4-BE49-F238E27FC236}">
                <a16:creationId xmlns:a16="http://schemas.microsoft.com/office/drawing/2014/main" id="{3894F522-8D04-489E-9971-CFF400D9796A}"/>
              </a:ext>
            </a:extLst>
          </p:cNvPr>
          <p:cNvSpPr txBox="1"/>
          <p:nvPr/>
        </p:nvSpPr>
        <p:spPr>
          <a:xfrm>
            <a:off x="1065342" y="2464140"/>
            <a:ext cx="4406747" cy="419474"/>
          </a:xfrm>
          <a:prstGeom prst="rect">
            <a:avLst/>
          </a:prstGeom>
          <a:noFill/>
        </p:spPr>
        <p:txBody>
          <a:bodyPr wrap="square">
            <a:spAutoFit/>
          </a:bodyPr>
          <a:lstStyle/>
          <a:p>
            <a:pPr>
              <a:lnSpc>
                <a:spcPct val="150000"/>
              </a:lnSpc>
              <a:buClr>
                <a:schemeClr val="accent2"/>
              </a:buClr>
            </a:pPr>
            <a:r>
              <a:rPr kumimoji="1" lang="ja-JP" altLang="en-US" sz="1600" dirty="0">
                <a:solidFill>
                  <a:schemeClr val="tx1">
                    <a:lumMod val="75000"/>
                    <a:lumOff val="25000"/>
                  </a:schemeClr>
                </a:solidFill>
              </a:rPr>
              <a:t>新規の森林関連質問が追加</a:t>
            </a:r>
            <a:endParaRPr kumimoji="1" lang="en-US" altLang="ja-JP" sz="1600" dirty="0">
              <a:solidFill>
                <a:schemeClr val="tx1">
                  <a:lumMod val="75000"/>
                  <a:lumOff val="25000"/>
                </a:schemeClr>
              </a:solidFill>
            </a:endParaRPr>
          </a:p>
        </p:txBody>
      </p:sp>
      <p:grpSp>
        <p:nvGrpSpPr>
          <p:cNvPr id="22" name="Group 8">
            <a:extLst>
              <a:ext uri="{FF2B5EF4-FFF2-40B4-BE49-F238E27FC236}">
                <a16:creationId xmlns:a16="http://schemas.microsoft.com/office/drawing/2014/main" id="{2016797F-F384-444B-AD25-26F679C41C97}"/>
              </a:ext>
            </a:extLst>
          </p:cNvPr>
          <p:cNvGrpSpPr/>
          <p:nvPr/>
        </p:nvGrpSpPr>
        <p:grpSpPr>
          <a:xfrm>
            <a:off x="415957" y="3292382"/>
            <a:ext cx="8208406" cy="409337"/>
            <a:chOff x="464023" y="1851101"/>
            <a:chExt cx="10944541" cy="545782"/>
          </a:xfrm>
        </p:grpSpPr>
        <p:cxnSp>
          <p:nvCxnSpPr>
            <p:cNvPr id="23" name="Straight Arrow Connector 9">
              <a:extLst>
                <a:ext uri="{FF2B5EF4-FFF2-40B4-BE49-F238E27FC236}">
                  <a16:creationId xmlns:a16="http://schemas.microsoft.com/office/drawing/2014/main" id="{4A5AB59F-EEBB-4409-99AD-9B20A6C0D996}"/>
                </a:ext>
              </a:extLst>
            </p:cNvPr>
            <p:cNvCxnSpPr>
              <a:cxnSpLocks/>
            </p:cNvCxnSpPr>
            <p:nvPr/>
          </p:nvCxnSpPr>
          <p:spPr>
            <a:xfrm>
              <a:off x="1009676" y="2380981"/>
              <a:ext cx="10398888" cy="2111"/>
            </a:xfrm>
            <a:prstGeom prst="straightConnector1">
              <a:avLst/>
            </a:prstGeom>
            <a:solidFill>
              <a:schemeClr val="accent2"/>
            </a:solidFill>
            <a:ln w="28575">
              <a:solidFill>
                <a:schemeClr val="accent5">
                  <a:lumMod val="20000"/>
                  <a:lumOff val="80000"/>
                </a:schemeClr>
              </a:solidFill>
              <a:tailEnd type="stealth" w="lg" len="med"/>
            </a:ln>
          </p:spPr>
          <p:style>
            <a:lnRef idx="1">
              <a:schemeClr val="accent1"/>
            </a:lnRef>
            <a:fillRef idx="0">
              <a:schemeClr val="accent1"/>
            </a:fillRef>
            <a:effectRef idx="0">
              <a:schemeClr val="accent1"/>
            </a:effectRef>
            <a:fontRef idx="minor">
              <a:schemeClr val="tx1"/>
            </a:fontRef>
          </p:style>
        </p:cxnSp>
        <p:sp>
          <p:nvSpPr>
            <p:cNvPr id="24" name="Right Triangle 10">
              <a:extLst>
                <a:ext uri="{FF2B5EF4-FFF2-40B4-BE49-F238E27FC236}">
                  <a16:creationId xmlns:a16="http://schemas.microsoft.com/office/drawing/2014/main" id="{4E7011A4-9C26-4669-A750-3ECCF9E1A69C}"/>
                </a:ext>
              </a:extLst>
            </p:cNvPr>
            <p:cNvSpPr/>
            <p:nvPr/>
          </p:nvSpPr>
          <p:spPr>
            <a:xfrm rot="10800000">
              <a:off x="464023" y="1851101"/>
              <a:ext cx="545782" cy="545782"/>
            </a:xfrm>
            <a:prstGeom prst="rtTriangl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5" name="テキスト ボックス 24">
            <a:extLst>
              <a:ext uri="{FF2B5EF4-FFF2-40B4-BE49-F238E27FC236}">
                <a16:creationId xmlns:a16="http://schemas.microsoft.com/office/drawing/2014/main" id="{3C913233-8542-4738-8FDD-F47C240F0B13}"/>
              </a:ext>
            </a:extLst>
          </p:cNvPr>
          <p:cNvSpPr txBox="1"/>
          <p:nvPr/>
        </p:nvSpPr>
        <p:spPr>
          <a:xfrm>
            <a:off x="1015927" y="3252320"/>
            <a:ext cx="7251760" cy="794128"/>
          </a:xfrm>
          <a:prstGeom prst="rect">
            <a:avLst/>
          </a:prstGeom>
          <a:noFill/>
        </p:spPr>
        <p:txBody>
          <a:bodyPr wrap="square">
            <a:spAutoFit/>
          </a:bodyPr>
          <a:lstStyle/>
          <a:p>
            <a:pPr>
              <a:lnSpc>
                <a:spcPct val="150000"/>
              </a:lnSpc>
              <a:buClr>
                <a:schemeClr val="accent2"/>
              </a:buClr>
            </a:pPr>
            <a:r>
              <a:rPr kumimoji="1" lang="ja-JP" altLang="en-US" sz="1600" dirty="0">
                <a:solidFill>
                  <a:schemeClr val="tx1">
                    <a:lumMod val="75000"/>
                    <a:lumOff val="25000"/>
                  </a:schemeClr>
                </a:solidFill>
              </a:rPr>
              <a:t>債券（</a:t>
            </a:r>
            <a:r>
              <a:rPr kumimoji="1" lang="en-US" altLang="ja-JP" sz="1600" dirty="0">
                <a:solidFill>
                  <a:schemeClr val="tx1">
                    <a:lumMod val="75000"/>
                    <a:lumOff val="25000"/>
                  </a:schemeClr>
                </a:solidFill>
              </a:rPr>
              <a:t>Fixed Income</a:t>
            </a:r>
            <a:r>
              <a:rPr kumimoji="1" lang="ja-JP" altLang="en-US" sz="1600" dirty="0">
                <a:solidFill>
                  <a:schemeClr val="tx1">
                    <a:lumMod val="75000"/>
                    <a:lumOff val="25000"/>
                  </a:schemeClr>
                </a:solidFill>
              </a:rPr>
              <a:t>）発行体に質問書を送付（パイロット版）</a:t>
            </a:r>
            <a:endParaRPr kumimoji="1" lang="en-US" altLang="ja-JP" sz="1600" dirty="0">
              <a:solidFill>
                <a:schemeClr val="tx1">
                  <a:lumMod val="75000"/>
                  <a:lumOff val="25000"/>
                </a:schemeClr>
              </a:solidFill>
            </a:endParaRPr>
          </a:p>
          <a:p>
            <a:pPr>
              <a:lnSpc>
                <a:spcPct val="150000"/>
              </a:lnSpc>
              <a:buClr>
                <a:schemeClr val="accent2"/>
              </a:buClr>
            </a:pPr>
            <a:r>
              <a:rPr kumimoji="1" lang="ja-JP" altLang="en-US" sz="1600" dirty="0">
                <a:solidFill>
                  <a:schemeClr val="tx1">
                    <a:lumMod val="75000"/>
                    <a:lumOff val="25000"/>
                  </a:schemeClr>
                </a:solidFill>
              </a:rPr>
              <a:t>（欧米の教育機関や公共事業体等を含む）</a:t>
            </a:r>
            <a:endParaRPr kumimoji="1" lang="en-US" altLang="ja-JP" sz="1600" dirty="0">
              <a:solidFill>
                <a:schemeClr val="tx1">
                  <a:lumMod val="75000"/>
                  <a:lumOff val="25000"/>
                </a:schemeClr>
              </a:solidFill>
            </a:endParaRPr>
          </a:p>
        </p:txBody>
      </p:sp>
      <p:sp>
        <p:nvSpPr>
          <p:cNvPr id="26" name="Slide Number Placeholder 6">
            <a:extLst>
              <a:ext uri="{FF2B5EF4-FFF2-40B4-BE49-F238E27FC236}">
                <a16:creationId xmlns:a16="http://schemas.microsoft.com/office/drawing/2014/main" id="{1E326686-50BD-46D1-91FE-A8C3C7DCE6F2}"/>
              </a:ext>
            </a:extLst>
          </p:cNvPr>
          <p:cNvSpPr txBox="1">
            <a:spLocks/>
          </p:cNvSpPr>
          <p:nvPr/>
        </p:nvSpPr>
        <p:spPr>
          <a:xfrm>
            <a:off x="3651903" y="4508278"/>
            <a:ext cx="2133600" cy="27384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CA7E3AA6-5088-D944-AC75-93D07D6D345B}" type="slidenum">
              <a:rPr lang="en-US" sz="1200" smtClean="0">
                <a:solidFill>
                  <a:schemeClr val="bg1">
                    <a:lumMod val="50000"/>
                  </a:schemeClr>
                </a:solidFill>
              </a:rPr>
              <a:pPr algn="ctr"/>
              <a:t>4</a:t>
            </a:fld>
            <a:endParaRPr lang="en-US" sz="1200" dirty="0">
              <a:solidFill>
                <a:schemeClr val="bg1">
                  <a:lumMod val="50000"/>
                </a:schemeClr>
              </a:solidFill>
            </a:endParaRPr>
          </a:p>
        </p:txBody>
      </p:sp>
    </p:spTree>
    <p:extLst>
      <p:ext uri="{BB962C8B-B14F-4D97-AF65-F5344CB8AC3E}">
        <p14:creationId xmlns:p14="http://schemas.microsoft.com/office/powerpoint/2010/main" val="2409544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EC83A7E-BA7F-4559-882D-9A78ACD7A772}"/>
              </a:ext>
            </a:extLst>
          </p:cNvPr>
          <p:cNvSpPr>
            <a:spLocks noGrp="1"/>
          </p:cNvSpPr>
          <p:nvPr>
            <p:ph type="title"/>
          </p:nvPr>
        </p:nvSpPr>
        <p:spPr>
          <a:xfrm>
            <a:off x="358349" y="361717"/>
            <a:ext cx="8174488" cy="366196"/>
          </a:xfrm>
        </p:spPr>
        <p:txBody>
          <a:bodyPr>
            <a:noAutofit/>
          </a:bodyPr>
          <a:lstStyle/>
          <a:p>
            <a:r>
              <a:rPr lang="en-US" altLang="ja-JP" sz="1800" dirty="0">
                <a:latin typeface="Meiryo UI" panose="020B0604030504040204" pitchFamily="50" charset="-128"/>
                <a:ea typeface="Meiryo UI" panose="020B0604030504040204" pitchFamily="50" charset="-128"/>
              </a:rPr>
              <a:t>CDP</a:t>
            </a:r>
            <a:r>
              <a:rPr lang="ja-JP" altLang="en-US" sz="1800" dirty="0">
                <a:latin typeface="Meiryo UI" panose="020B0604030504040204" pitchFamily="50" charset="-128"/>
                <a:ea typeface="Meiryo UI" panose="020B0604030504040204" pitchFamily="50" charset="-128"/>
              </a:rPr>
              <a:t>の「唯一の無二の気候データ」を通したパートナーシップ</a:t>
            </a:r>
            <a:endParaRPr lang="en-US" sz="1800" dirty="0">
              <a:latin typeface="Meiryo UI" panose="020B0604030504040204" pitchFamily="50" charset="-128"/>
              <a:ea typeface="Meiryo UI" panose="020B0604030504040204" pitchFamily="50" charset="-128"/>
            </a:endParaRPr>
          </a:p>
        </p:txBody>
      </p:sp>
      <p:sp>
        <p:nvSpPr>
          <p:cNvPr id="7" name="Slide Number Placeholder 6">
            <a:extLst>
              <a:ext uri="{FF2B5EF4-FFF2-40B4-BE49-F238E27FC236}">
                <a16:creationId xmlns:a16="http://schemas.microsoft.com/office/drawing/2014/main" id="{E0024A7F-6E91-4A58-AE36-895D1B63EDDE}"/>
              </a:ext>
            </a:extLst>
          </p:cNvPr>
          <p:cNvSpPr>
            <a:spLocks noGrp="1"/>
          </p:cNvSpPr>
          <p:nvPr>
            <p:ph type="sldNum" sz="quarter" idx="17"/>
          </p:nvPr>
        </p:nvSpPr>
        <p:spPr>
          <a:xfrm>
            <a:off x="3651903" y="4508278"/>
            <a:ext cx="2133600" cy="273844"/>
          </a:xfrm>
        </p:spPr>
        <p:txBody>
          <a:bodyPr/>
          <a:lstStyle/>
          <a:p>
            <a:fld id="{CA7E3AA6-5088-D944-AC75-93D07D6D345B}" type="slidenum">
              <a:rPr lang="en-US" b="0" smtClean="0">
                <a:solidFill>
                  <a:schemeClr val="bg1">
                    <a:lumMod val="50000"/>
                  </a:schemeClr>
                </a:solidFill>
              </a:rPr>
              <a:t>5</a:t>
            </a:fld>
            <a:endParaRPr lang="en-US" b="0" dirty="0">
              <a:solidFill>
                <a:schemeClr val="bg1">
                  <a:lumMod val="50000"/>
                </a:schemeClr>
              </a:solidFill>
            </a:endParaRPr>
          </a:p>
        </p:txBody>
      </p:sp>
      <p:pic>
        <p:nvPicPr>
          <p:cNvPr id="10" name="Picture 2">
            <a:extLst>
              <a:ext uri="{FF2B5EF4-FFF2-40B4-BE49-F238E27FC236}">
                <a16:creationId xmlns:a16="http://schemas.microsoft.com/office/drawing/2014/main" id="{FEB578A8-1FE3-4746-A2BA-ACC9EA1FD1F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1269" y="1256095"/>
            <a:ext cx="1260921" cy="201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4" name="Picture 28" descr="Science Based Targets">
            <a:extLst>
              <a:ext uri="{FF2B5EF4-FFF2-40B4-BE49-F238E27FC236}">
                <a16:creationId xmlns:a16="http://schemas.microsoft.com/office/drawing/2014/main" id="{9B010904-C3C3-461A-A278-229F7412307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9547" y="1977664"/>
            <a:ext cx="2341218" cy="1238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31">
            <a:extLst>
              <a:ext uri="{FF2B5EF4-FFF2-40B4-BE49-F238E27FC236}">
                <a16:creationId xmlns:a16="http://schemas.microsoft.com/office/drawing/2014/main" id="{97B677F8-BADF-4533-B3BC-B964D08E9D9B}"/>
              </a:ext>
            </a:extLst>
          </p:cNvPr>
          <p:cNvPicPr>
            <a:picLocks noChangeAspect="1"/>
          </p:cNvPicPr>
          <p:nvPr/>
        </p:nvPicPr>
        <p:blipFill rotWithShape="1">
          <a:blip r:embed="rId5"/>
          <a:srcRect l="22896" t="37239" r="22055" b="34488"/>
          <a:stretch/>
        </p:blipFill>
        <p:spPr>
          <a:xfrm>
            <a:off x="295005" y="983531"/>
            <a:ext cx="3294344" cy="952127"/>
          </a:xfrm>
          <a:prstGeom prst="rect">
            <a:avLst/>
          </a:prstGeom>
        </p:spPr>
      </p:pic>
      <p:pic>
        <p:nvPicPr>
          <p:cNvPr id="34" name="Picture 33">
            <a:extLst>
              <a:ext uri="{FF2B5EF4-FFF2-40B4-BE49-F238E27FC236}">
                <a16:creationId xmlns:a16="http://schemas.microsoft.com/office/drawing/2014/main" id="{14F9E3D3-C42B-47F4-B37E-81FAED0CD322}"/>
              </a:ext>
            </a:extLst>
          </p:cNvPr>
          <p:cNvPicPr>
            <a:picLocks noChangeAspect="1"/>
          </p:cNvPicPr>
          <p:nvPr/>
        </p:nvPicPr>
        <p:blipFill rotWithShape="1">
          <a:blip r:embed="rId6"/>
          <a:srcRect l="26087" t="13850" r="26262" b="18036"/>
          <a:stretch/>
        </p:blipFill>
        <p:spPr>
          <a:xfrm>
            <a:off x="3787695" y="3729951"/>
            <a:ext cx="727792" cy="780253"/>
          </a:xfrm>
          <a:prstGeom prst="rect">
            <a:avLst/>
          </a:prstGeom>
        </p:spPr>
      </p:pic>
      <p:pic>
        <p:nvPicPr>
          <p:cNvPr id="35" name="Picture 6" descr="Image result for CA100+ logo">
            <a:extLst>
              <a:ext uri="{FF2B5EF4-FFF2-40B4-BE49-F238E27FC236}">
                <a16:creationId xmlns:a16="http://schemas.microsoft.com/office/drawing/2014/main" id="{1C70C8BB-0B88-4B7A-A0D0-BDAFFF32CF36}"/>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769887" y="2367307"/>
            <a:ext cx="1506001" cy="780253"/>
          </a:xfrm>
          <a:prstGeom prst="rect">
            <a:avLst/>
          </a:prstGeom>
          <a:noFill/>
          <a:extLst>
            <a:ext uri="{909E8E84-426E-40DD-AFC4-6F175D3DCCD1}">
              <a14:hiddenFill xmlns:a14="http://schemas.microsoft.com/office/drawing/2010/main">
                <a:solidFill>
                  <a:srgbClr val="FFFFFF"/>
                </a:solidFill>
              </a14:hiddenFill>
            </a:ext>
          </a:extLst>
        </p:spPr>
      </p:pic>
      <p:grpSp>
        <p:nvGrpSpPr>
          <p:cNvPr id="4" name="グループ化 3">
            <a:extLst>
              <a:ext uri="{FF2B5EF4-FFF2-40B4-BE49-F238E27FC236}">
                <a16:creationId xmlns:a16="http://schemas.microsoft.com/office/drawing/2014/main" id="{B442C3AB-7BF5-45A3-B16B-A8978771AB63}"/>
              </a:ext>
            </a:extLst>
          </p:cNvPr>
          <p:cNvGrpSpPr/>
          <p:nvPr/>
        </p:nvGrpSpPr>
        <p:grpSpPr>
          <a:xfrm>
            <a:off x="409911" y="3302576"/>
            <a:ext cx="3177687" cy="1361302"/>
            <a:chOff x="186366" y="2847781"/>
            <a:chExt cx="3830366" cy="1797419"/>
          </a:xfrm>
          <a:solidFill>
            <a:schemeClr val="bg1"/>
          </a:solidFill>
        </p:grpSpPr>
        <p:sp>
          <p:nvSpPr>
            <p:cNvPr id="21" name="object 15">
              <a:extLst>
                <a:ext uri="{FF2B5EF4-FFF2-40B4-BE49-F238E27FC236}">
                  <a16:creationId xmlns:a16="http://schemas.microsoft.com/office/drawing/2014/main" id="{3FA7BD58-49B9-4589-81AF-81C175F87B24}"/>
                </a:ext>
              </a:extLst>
            </p:cNvPr>
            <p:cNvSpPr>
              <a:spLocks noChangeArrowheads="1"/>
            </p:cNvSpPr>
            <p:nvPr/>
          </p:nvSpPr>
          <p:spPr bwMode="auto">
            <a:xfrm>
              <a:off x="1452461" y="3965570"/>
              <a:ext cx="660713" cy="66188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1217613">
                <a:defRPr>
                  <a:solidFill>
                    <a:schemeClr val="tx1"/>
                  </a:solidFill>
                  <a:latin typeface="Arial" panose="020B0604020202020204" pitchFamily="34" charset="0"/>
                  <a:cs typeface="Arial" panose="020B0604020202020204" pitchFamily="34" charset="0"/>
                </a:defRPr>
              </a:lvl1pPr>
              <a:lvl2pPr marL="742950" indent="-285750" defTabSz="1217613">
                <a:defRPr>
                  <a:solidFill>
                    <a:schemeClr val="tx1"/>
                  </a:solidFill>
                  <a:latin typeface="Arial" panose="020B0604020202020204" pitchFamily="34" charset="0"/>
                  <a:cs typeface="Arial" panose="020B0604020202020204" pitchFamily="34" charset="0"/>
                </a:defRPr>
              </a:lvl2pPr>
              <a:lvl3pPr marL="1143000" indent="-228600" defTabSz="1217613">
                <a:defRPr>
                  <a:solidFill>
                    <a:schemeClr val="tx1"/>
                  </a:solidFill>
                  <a:latin typeface="Arial" panose="020B0604020202020204" pitchFamily="34" charset="0"/>
                  <a:cs typeface="Arial" panose="020B0604020202020204" pitchFamily="34" charset="0"/>
                </a:defRPr>
              </a:lvl3pPr>
              <a:lvl4pPr marL="1600200" indent="-228600" defTabSz="1217613">
                <a:defRPr>
                  <a:solidFill>
                    <a:schemeClr val="tx1"/>
                  </a:solidFill>
                  <a:latin typeface="Arial" panose="020B0604020202020204" pitchFamily="34" charset="0"/>
                  <a:cs typeface="Arial" panose="020B0604020202020204" pitchFamily="34" charset="0"/>
                </a:defRPr>
              </a:lvl4pPr>
              <a:lvl5pPr marL="2057400" indent="-228600" defTabSz="1217613">
                <a:defRPr>
                  <a:solidFill>
                    <a:schemeClr val="tx1"/>
                  </a:solidFill>
                  <a:latin typeface="Arial" panose="020B0604020202020204" pitchFamily="34" charset="0"/>
                  <a:cs typeface="Arial" panose="020B0604020202020204" pitchFamily="34" charset="0"/>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sz="2400" dirty="0">
                <a:solidFill>
                  <a:srgbClr val="000000"/>
                </a:solidFill>
                <a:latin typeface="Calibri" panose="020F0502020204030204" pitchFamily="34" charset="0"/>
              </a:endParaRPr>
            </a:p>
          </p:txBody>
        </p:sp>
        <p:sp>
          <p:nvSpPr>
            <p:cNvPr id="22" name="object 23">
              <a:extLst>
                <a:ext uri="{FF2B5EF4-FFF2-40B4-BE49-F238E27FC236}">
                  <a16:creationId xmlns:a16="http://schemas.microsoft.com/office/drawing/2014/main" id="{2409805B-A6CE-42E1-874F-DB78E21712BD}"/>
                </a:ext>
              </a:extLst>
            </p:cNvPr>
            <p:cNvSpPr/>
            <p:nvPr/>
          </p:nvSpPr>
          <p:spPr>
            <a:xfrm>
              <a:off x="263420" y="2888087"/>
              <a:ext cx="1744020" cy="376160"/>
            </a:xfrm>
            <a:prstGeom prst="rect">
              <a:avLst/>
            </a:prstGeom>
            <a:grpFill/>
          </p:spPr>
          <p:txBody>
            <a:bodyPr lIns="0" tIns="0" rIns="0" bIns="0"/>
            <a:lstStyle/>
            <a:p>
              <a:pPr defTabSz="1219139">
                <a:defRPr/>
              </a:pPr>
              <a:endParaRPr sz="2400" dirty="0">
                <a:solidFill>
                  <a:prstClr val="black"/>
                </a:solidFill>
                <a:latin typeface="Calibri"/>
              </a:endParaRPr>
            </a:p>
          </p:txBody>
        </p:sp>
        <p:pic>
          <p:nvPicPr>
            <p:cNvPr id="23" name="Picture 34">
              <a:extLst>
                <a:ext uri="{FF2B5EF4-FFF2-40B4-BE49-F238E27FC236}">
                  <a16:creationId xmlns:a16="http://schemas.microsoft.com/office/drawing/2014/main" id="{FD8F7583-9F31-4478-B057-92D92308EAE4}"/>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278595" y="3894014"/>
              <a:ext cx="741957" cy="7511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5" name="Picture 33">
              <a:extLst>
                <a:ext uri="{FF2B5EF4-FFF2-40B4-BE49-F238E27FC236}">
                  <a16:creationId xmlns:a16="http://schemas.microsoft.com/office/drawing/2014/main" id="{059CA27E-7AF7-4E32-91B9-78E25FAC385E}"/>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306762" y="3332680"/>
              <a:ext cx="1104966" cy="4929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6" name="Picture 30" descr="https://www.theclimategroup.org/sites/default/files/styles/content_image__half_width/public/images/re100-2016.jpg?itok=5ynZPnQo">
              <a:extLst>
                <a:ext uri="{FF2B5EF4-FFF2-40B4-BE49-F238E27FC236}">
                  <a16:creationId xmlns:a16="http://schemas.microsoft.com/office/drawing/2014/main" id="{0E89BB33-D0D8-46D8-960D-E384BD99C80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17604" y="3390687"/>
              <a:ext cx="1024281" cy="41064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7" name="Picture 14" descr="https://b8f65cb373b1b7b15feb-c70d8ead6ced550b4d987d7c03fcdd1d.ssl.cf3.rackcdn.com/partners/images/000/000/097/original/bsr.png?1472414496">
              <a:extLst>
                <a:ext uri="{FF2B5EF4-FFF2-40B4-BE49-F238E27FC236}">
                  <a16:creationId xmlns:a16="http://schemas.microsoft.com/office/drawing/2014/main" id="{B29F7833-26C1-4DF6-9C46-3951F6417DC0}"/>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t="20516" b="22632"/>
            <a:stretch/>
          </p:blipFill>
          <p:spPr bwMode="auto">
            <a:xfrm>
              <a:off x="186366" y="3801334"/>
              <a:ext cx="1059213" cy="4270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8" name="Picture 27">
              <a:extLst>
                <a:ext uri="{FF2B5EF4-FFF2-40B4-BE49-F238E27FC236}">
                  <a16:creationId xmlns:a16="http://schemas.microsoft.com/office/drawing/2014/main" id="{6BE6B9F9-52D4-4B32-A9CD-CF562E368BA1}"/>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11297" t="7830" r="9399" b="9910"/>
            <a:stretch/>
          </p:blipFill>
          <p:spPr>
            <a:xfrm>
              <a:off x="2003138" y="2847781"/>
              <a:ext cx="1187277" cy="644931"/>
            </a:xfrm>
            <a:prstGeom prst="rect">
              <a:avLst/>
            </a:prstGeom>
            <a:grpFill/>
          </p:spPr>
        </p:pic>
        <p:pic>
          <p:nvPicPr>
            <p:cNvPr id="29" name="Picture 6" descr="Image result for climate kic logo">
              <a:extLst>
                <a:ext uri="{FF2B5EF4-FFF2-40B4-BE49-F238E27FC236}">
                  <a16:creationId xmlns:a16="http://schemas.microsoft.com/office/drawing/2014/main" id="{C79AF743-D3A8-457A-9CF5-3D0966DF57B0}"/>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056466" y="4011886"/>
              <a:ext cx="765162" cy="5692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30" name="Picture 8" descr="Image result for unfccc logo">
              <a:extLst>
                <a:ext uri="{FF2B5EF4-FFF2-40B4-BE49-F238E27FC236}">
                  <a16:creationId xmlns:a16="http://schemas.microsoft.com/office/drawing/2014/main" id="{6890A585-D9C9-4734-A95A-F69C34856A95}"/>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40480" y="3350932"/>
              <a:ext cx="576252" cy="57625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36" name="Picture 35">
              <a:extLst>
                <a:ext uri="{FF2B5EF4-FFF2-40B4-BE49-F238E27FC236}">
                  <a16:creationId xmlns:a16="http://schemas.microsoft.com/office/drawing/2014/main" id="{41267B67-3692-4B2A-9892-E9B08F58A7B6}"/>
                </a:ext>
              </a:extLst>
            </p:cNvPr>
            <p:cNvPicPr>
              <a:picLocks noChangeAspect="1"/>
            </p:cNvPicPr>
            <p:nvPr/>
          </p:nvPicPr>
          <p:blipFill>
            <a:blip r:embed="rId15"/>
            <a:stretch>
              <a:fillRect/>
            </a:stretch>
          </p:blipFill>
          <p:spPr>
            <a:xfrm>
              <a:off x="260643" y="4298614"/>
              <a:ext cx="1026397" cy="340421"/>
            </a:xfrm>
            <a:prstGeom prst="rect">
              <a:avLst/>
            </a:prstGeom>
            <a:grpFill/>
          </p:spPr>
        </p:pic>
      </p:grpSp>
      <p:grpSp>
        <p:nvGrpSpPr>
          <p:cNvPr id="3" name="グループ化 2">
            <a:extLst>
              <a:ext uri="{FF2B5EF4-FFF2-40B4-BE49-F238E27FC236}">
                <a16:creationId xmlns:a16="http://schemas.microsoft.com/office/drawing/2014/main" id="{8FDCBD07-0282-4FF6-82E1-97D5F20ED7D1}"/>
              </a:ext>
            </a:extLst>
          </p:cNvPr>
          <p:cNvGrpSpPr/>
          <p:nvPr/>
        </p:nvGrpSpPr>
        <p:grpSpPr>
          <a:xfrm>
            <a:off x="6050998" y="895119"/>
            <a:ext cx="2875398" cy="3333270"/>
            <a:chOff x="5464013" y="1201784"/>
            <a:chExt cx="3707182" cy="3836205"/>
          </a:xfrm>
        </p:grpSpPr>
        <p:pic>
          <p:nvPicPr>
            <p:cNvPr id="11" name="Picture 9" descr="http://3.bp.blogspot.com/-ZT8DogrD3y4/UFnboy8ObLI/AAAAAAAAARg/QBmRn1_pGQI/s1600/Logo_DJSI_gross.gif">
              <a:extLst>
                <a:ext uri="{FF2B5EF4-FFF2-40B4-BE49-F238E27FC236}">
                  <a16:creationId xmlns:a16="http://schemas.microsoft.com/office/drawing/2014/main" id="{CC5EA906-22C8-4274-A1D7-AA0DBF40A50B}"/>
                </a:ext>
              </a:extLst>
            </p:cNvPr>
            <p:cNvPicPr>
              <a:picLocks noChangeAspect="1" noChangeArrowheads="1"/>
            </p:cNvPicPr>
            <p:nvPr/>
          </p:nvPicPr>
          <p:blipFill>
            <a:blip r:embed="rId16" cstate="print"/>
            <a:srcRect/>
            <a:stretch>
              <a:fillRect/>
            </a:stretch>
          </p:blipFill>
          <p:spPr bwMode="auto">
            <a:xfrm>
              <a:off x="7219342" y="4164876"/>
              <a:ext cx="1619857" cy="873113"/>
            </a:xfrm>
            <a:prstGeom prst="rect">
              <a:avLst/>
            </a:prstGeom>
            <a:noFill/>
          </p:spPr>
        </p:pic>
        <p:pic>
          <p:nvPicPr>
            <p:cNvPr id="15" name="Picture 2" descr="Z:\Global Operations\Team North America\Canada\2013\Presentations\Conf Board of Canada - May 27-8 2013\Logos\TrucostLogo.jpg">
              <a:extLst>
                <a:ext uri="{FF2B5EF4-FFF2-40B4-BE49-F238E27FC236}">
                  <a16:creationId xmlns:a16="http://schemas.microsoft.com/office/drawing/2014/main" id="{0C4BEF1D-4FB9-4804-990E-ECA371152AF3}"/>
                </a:ext>
              </a:extLst>
            </p:cNvPr>
            <p:cNvPicPr>
              <a:picLocks noChangeAspect="1" noChangeArrowheads="1"/>
            </p:cNvPicPr>
            <p:nvPr/>
          </p:nvPicPr>
          <p:blipFill>
            <a:blip r:embed="rId17" cstate="print"/>
            <a:srcRect/>
            <a:stretch>
              <a:fillRect/>
            </a:stretch>
          </p:blipFill>
          <p:spPr bwMode="auto">
            <a:xfrm>
              <a:off x="6726050" y="2346874"/>
              <a:ext cx="854164" cy="854164"/>
            </a:xfrm>
            <a:prstGeom prst="rect">
              <a:avLst/>
            </a:prstGeom>
            <a:noFill/>
          </p:spPr>
        </p:pic>
        <p:pic>
          <p:nvPicPr>
            <p:cNvPr id="13" name="Picture 12">
              <a:extLst>
                <a:ext uri="{FF2B5EF4-FFF2-40B4-BE49-F238E27FC236}">
                  <a16:creationId xmlns:a16="http://schemas.microsoft.com/office/drawing/2014/main" id="{81BCA8B4-B366-460A-AFB5-9F7C5D10B047}"/>
                </a:ext>
              </a:extLst>
            </p:cNvPr>
            <p:cNvPicPr>
              <a:picLocks noChangeAspect="1"/>
            </p:cNvPicPr>
            <p:nvPr/>
          </p:nvPicPr>
          <p:blipFill>
            <a:blip r:embed="rId18"/>
            <a:stretch>
              <a:fillRect/>
            </a:stretch>
          </p:blipFill>
          <p:spPr>
            <a:xfrm>
              <a:off x="7743054" y="2792476"/>
              <a:ext cx="1286818" cy="370535"/>
            </a:xfrm>
            <a:prstGeom prst="rect">
              <a:avLst/>
            </a:prstGeom>
          </p:spPr>
        </p:pic>
        <p:pic>
          <p:nvPicPr>
            <p:cNvPr id="14" name="Picture 13" descr="Sustainalytics logo.JPG">
              <a:extLst>
                <a:ext uri="{FF2B5EF4-FFF2-40B4-BE49-F238E27FC236}">
                  <a16:creationId xmlns:a16="http://schemas.microsoft.com/office/drawing/2014/main" id="{0E8C21D8-4A78-487B-9A81-DBA1C68580AB}"/>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7531878" y="3613265"/>
              <a:ext cx="961055" cy="450605"/>
            </a:xfrm>
            <a:prstGeom prst="rect">
              <a:avLst/>
            </a:prstGeom>
          </p:spPr>
        </p:pic>
        <p:pic>
          <p:nvPicPr>
            <p:cNvPr id="16" name="Picture 15" descr="msci-esg-logo-1a-hires-rgb.jpg">
              <a:extLst>
                <a:ext uri="{FF2B5EF4-FFF2-40B4-BE49-F238E27FC236}">
                  <a16:creationId xmlns:a16="http://schemas.microsoft.com/office/drawing/2014/main" id="{5225C189-E7ED-483D-B0B3-9FA3AC42C38E}"/>
                </a:ext>
              </a:extLst>
            </p:cNvPr>
            <p:cNvPicPr>
              <a:picLocks noChangeAspect="1"/>
            </p:cNvPicPr>
            <p:nvPr/>
          </p:nvPicPr>
          <p:blipFill>
            <a:blip r:embed="rId20" cstate="print"/>
            <a:stretch>
              <a:fillRect/>
            </a:stretch>
          </p:blipFill>
          <p:spPr>
            <a:xfrm>
              <a:off x="8167733" y="1363550"/>
              <a:ext cx="767817" cy="464531"/>
            </a:xfrm>
            <a:prstGeom prst="rect">
              <a:avLst/>
            </a:prstGeom>
          </p:spPr>
        </p:pic>
        <p:pic>
          <p:nvPicPr>
            <p:cNvPr id="17" name="Picture 16">
              <a:extLst>
                <a:ext uri="{FF2B5EF4-FFF2-40B4-BE49-F238E27FC236}">
                  <a16:creationId xmlns:a16="http://schemas.microsoft.com/office/drawing/2014/main" id="{47E4A98D-3522-4DA9-8712-C8B28F911EE2}"/>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7857079" y="3266393"/>
              <a:ext cx="1271708" cy="334928"/>
            </a:xfrm>
            <a:prstGeom prst="rect">
              <a:avLst/>
            </a:prstGeom>
          </p:spPr>
        </p:pic>
        <p:pic>
          <p:nvPicPr>
            <p:cNvPr id="18" name="Picture 20" descr="Z:\Global Operations\Team North America\Canada\2013\Presentations\Conf Board of Canada - May 27-8 2013\Logos\bloombergblcklogo[1].gif">
              <a:extLst>
                <a:ext uri="{FF2B5EF4-FFF2-40B4-BE49-F238E27FC236}">
                  <a16:creationId xmlns:a16="http://schemas.microsoft.com/office/drawing/2014/main" id="{708E7FE0-BA50-473C-A332-2E98E9551C53}"/>
                </a:ext>
              </a:extLst>
            </p:cNvPr>
            <p:cNvPicPr>
              <a:picLocks noChangeAspect="1" noChangeArrowheads="1"/>
            </p:cNvPicPr>
            <p:nvPr/>
          </p:nvPicPr>
          <p:blipFill>
            <a:blip r:embed="rId22" cstate="print"/>
            <a:srcRect/>
            <a:stretch>
              <a:fillRect/>
            </a:stretch>
          </p:blipFill>
          <p:spPr bwMode="auto">
            <a:xfrm>
              <a:off x="5644009" y="1847596"/>
              <a:ext cx="2264841" cy="460565"/>
            </a:xfrm>
            <a:prstGeom prst="rect">
              <a:avLst/>
            </a:prstGeom>
            <a:noFill/>
          </p:spPr>
        </p:pic>
        <p:pic>
          <p:nvPicPr>
            <p:cNvPr id="19" name="Picture 4" descr="Image result for institutional shareholder services logo">
              <a:extLst>
                <a:ext uri="{FF2B5EF4-FFF2-40B4-BE49-F238E27FC236}">
                  <a16:creationId xmlns:a16="http://schemas.microsoft.com/office/drawing/2014/main" id="{229570E5-31A3-4AD4-B6B6-A7FF0FDA35D2}"/>
                </a:ext>
              </a:extLst>
            </p:cNvPr>
            <p:cNvPicPr>
              <a:picLocks noChangeAspect="1" noChangeArrowheads="1"/>
            </p:cNvPicPr>
            <p:nvPr/>
          </p:nvPicPr>
          <p:blipFill rotWithShape="1">
            <a:blip r:embed="rId23" cstate="print">
              <a:extLst>
                <a:ext uri="{28A0092B-C50C-407E-A947-70E740481C1C}">
                  <a14:useLocalDpi xmlns:a14="http://schemas.microsoft.com/office/drawing/2010/main" val="0"/>
                </a:ext>
              </a:extLst>
            </a:blip>
            <a:srcRect l="11681" r="13819" b="13903"/>
            <a:stretch/>
          </p:blipFill>
          <p:spPr bwMode="auto">
            <a:xfrm>
              <a:off x="6921918" y="1201784"/>
              <a:ext cx="1107114" cy="640829"/>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a:extLst>
                <a:ext uri="{FF2B5EF4-FFF2-40B4-BE49-F238E27FC236}">
                  <a16:creationId xmlns:a16="http://schemas.microsoft.com/office/drawing/2014/main" id="{4EC7E126-9465-421B-9C0C-CC01026AFB21}"/>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5576335" y="1436400"/>
              <a:ext cx="1299896" cy="263074"/>
            </a:xfrm>
            <a:prstGeom prst="rect">
              <a:avLst/>
            </a:prstGeom>
          </p:spPr>
        </p:pic>
        <p:pic>
          <p:nvPicPr>
            <p:cNvPr id="33" name="Picture 32">
              <a:extLst>
                <a:ext uri="{FF2B5EF4-FFF2-40B4-BE49-F238E27FC236}">
                  <a16:creationId xmlns:a16="http://schemas.microsoft.com/office/drawing/2014/main" id="{3E8FF99A-D940-48AE-B7BB-2314BB31107B}"/>
                </a:ext>
              </a:extLst>
            </p:cNvPr>
            <p:cNvPicPr>
              <a:picLocks noChangeAspect="1"/>
            </p:cNvPicPr>
            <p:nvPr/>
          </p:nvPicPr>
          <p:blipFill rotWithShape="1">
            <a:blip r:embed="rId25"/>
            <a:srcRect l="17276" r="17762"/>
            <a:stretch/>
          </p:blipFill>
          <p:spPr>
            <a:xfrm>
              <a:off x="5644008" y="2343151"/>
              <a:ext cx="906818" cy="861610"/>
            </a:xfrm>
            <a:prstGeom prst="rect">
              <a:avLst/>
            </a:prstGeom>
          </p:spPr>
        </p:pic>
        <p:pic>
          <p:nvPicPr>
            <p:cNvPr id="31" name="Picture 2" descr="Image result for et index logo">
              <a:extLst>
                <a:ext uri="{FF2B5EF4-FFF2-40B4-BE49-F238E27FC236}">
                  <a16:creationId xmlns:a16="http://schemas.microsoft.com/office/drawing/2014/main" id="{94913B00-2A44-44B5-A662-B98BE10D7A5C}"/>
                </a:ext>
              </a:extLst>
            </p:cNvPr>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6481956" y="3389510"/>
              <a:ext cx="587824" cy="68859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Image result for euronext logo">
              <a:extLst>
                <a:ext uri="{FF2B5EF4-FFF2-40B4-BE49-F238E27FC236}">
                  <a16:creationId xmlns:a16="http://schemas.microsoft.com/office/drawing/2014/main" id="{5701DB33-7EAB-4099-886B-E418E995D9AF}"/>
                </a:ext>
              </a:extLst>
            </p:cNvPr>
            <p:cNvPicPr>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7765279" y="2409855"/>
              <a:ext cx="1120496" cy="345833"/>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37">
              <a:extLst>
                <a:ext uri="{FF2B5EF4-FFF2-40B4-BE49-F238E27FC236}">
                  <a16:creationId xmlns:a16="http://schemas.microsoft.com/office/drawing/2014/main" id="{C3579F5C-6E92-4F63-9D07-9B9BF3D74541}"/>
                </a:ext>
              </a:extLst>
            </p:cNvPr>
            <p:cNvPicPr>
              <a:picLocks noChangeAspect="1"/>
            </p:cNvPicPr>
            <p:nvPr/>
          </p:nvPicPr>
          <p:blipFill rotWithShape="1">
            <a:blip r:embed="rId28"/>
            <a:srcRect l="3069" t="6570" r="6329" b="7808"/>
            <a:stretch/>
          </p:blipFill>
          <p:spPr>
            <a:xfrm>
              <a:off x="5464013" y="3242695"/>
              <a:ext cx="975826" cy="922181"/>
            </a:xfrm>
            <a:prstGeom prst="rect">
              <a:avLst/>
            </a:prstGeom>
          </p:spPr>
        </p:pic>
        <p:pic>
          <p:nvPicPr>
            <p:cNvPr id="43" name="Picture 42" descr="google-logo-finance.gif">
              <a:extLst>
                <a:ext uri="{FF2B5EF4-FFF2-40B4-BE49-F238E27FC236}">
                  <a16:creationId xmlns:a16="http://schemas.microsoft.com/office/drawing/2014/main" id="{0BAC5765-4D47-4B87-91D9-485E06AC7113}"/>
                </a:ext>
              </a:extLst>
            </p:cNvPr>
            <p:cNvPicPr>
              <a:picLocks noChangeAspect="1"/>
            </p:cNvPicPr>
            <p:nvPr/>
          </p:nvPicPr>
          <p:blipFill>
            <a:blip r:embed="rId29" cstate="print"/>
            <a:stretch>
              <a:fillRect/>
            </a:stretch>
          </p:blipFill>
          <p:spPr>
            <a:xfrm>
              <a:off x="8029033" y="1877700"/>
              <a:ext cx="1142162" cy="455210"/>
            </a:xfrm>
            <a:prstGeom prst="rect">
              <a:avLst/>
            </a:prstGeom>
          </p:spPr>
        </p:pic>
        <p:pic>
          <p:nvPicPr>
            <p:cNvPr id="2" name="Picture 1">
              <a:extLst>
                <a:ext uri="{FF2B5EF4-FFF2-40B4-BE49-F238E27FC236}">
                  <a16:creationId xmlns:a16="http://schemas.microsoft.com/office/drawing/2014/main" id="{5D1F0490-74FE-4751-AFEF-8573F33B4940}"/>
                </a:ext>
              </a:extLst>
            </p:cNvPr>
            <p:cNvPicPr>
              <a:picLocks noChangeAspect="1"/>
            </p:cNvPicPr>
            <p:nvPr/>
          </p:nvPicPr>
          <p:blipFill>
            <a:blip r:embed="rId30"/>
            <a:stretch>
              <a:fillRect/>
            </a:stretch>
          </p:blipFill>
          <p:spPr>
            <a:xfrm>
              <a:off x="5951925" y="4212995"/>
              <a:ext cx="994905" cy="478342"/>
            </a:xfrm>
            <a:prstGeom prst="rect">
              <a:avLst/>
            </a:prstGeom>
          </p:spPr>
        </p:pic>
      </p:grpSp>
    </p:spTree>
    <p:extLst>
      <p:ext uri="{BB962C8B-B14F-4D97-AF65-F5344CB8AC3E}">
        <p14:creationId xmlns:p14="http://schemas.microsoft.com/office/powerpoint/2010/main" val="14640949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624DB5AB-F8F9-4C2D-8738-6B2039A4400B}"/>
              </a:ext>
            </a:extLst>
          </p:cNvPr>
          <p:cNvSpPr txBox="1">
            <a:spLocks/>
          </p:cNvSpPr>
          <p:nvPr/>
        </p:nvSpPr>
        <p:spPr>
          <a:xfrm>
            <a:off x="6102368" y="4813300"/>
            <a:ext cx="2895600" cy="227807"/>
          </a:xfrm>
          <a:prstGeom prst="rect">
            <a:avLst/>
          </a:prstGeom>
        </p:spPr>
        <p:txBody>
          <a:bodyPr vert="horz" lIns="68580" tIns="34290" rIns="68580" bIns="34290" rtlCol="0" anchor="ctr"/>
          <a:lstStyle>
            <a:defPPr>
              <a:defRPr lang="en-US"/>
            </a:defPPr>
            <a:lvl1pPr marL="0" algn="r" defTabSz="914400" rtl="0" eaLnBrk="1" latinLnBrk="0" hangingPunct="1">
              <a:defRPr sz="14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50"/>
              <a:t>Name| @Twitter</a:t>
            </a:r>
            <a:endParaRPr lang="en-US" sz="1050" dirty="0"/>
          </a:p>
        </p:txBody>
      </p:sp>
      <p:sp>
        <p:nvSpPr>
          <p:cNvPr id="2" name="正方形/長方形 1">
            <a:extLst>
              <a:ext uri="{FF2B5EF4-FFF2-40B4-BE49-F238E27FC236}">
                <a16:creationId xmlns:a16="http://schemas.microsoft.com/office/drawing/2014/main" id="{9428215C-CDC8-4426-866B-F2AFFF5036B1}"/>
              </a:ext>
            </a:extLst>
          </p:cNvPr>
          <p:cNvSpPr/>
          <p:nvPr/>
        </p:nvSpPr>
        <p:spPr>
          <a:xfrm>
            <a:off x="1022310" y="1874857"/>
            <a:ext cx="2369559" cy="369332"/>
          </a:xfrm>
          <a:prstGeom prst="rect">
            <a:avLst/>
          </a:prstGeom>
        </p:spPr>
        <p:txBody>
          <a:bodyPr wrap="none">
            <a:spAutoFit/>
          </a:bodyPr>
          <a:lstStyle/>
          <a:p>
            <a:r>
              <a:rPr lang="ja-JP" altLang="en-US" b="1" dirty="0"/>
              <a:t>署名機関の</a:t>
            </a:r>
            <a:r>
              <a:rPr lang="ja-JP" altLang="en-US" b="1" dirty="0">
                <a:latin typeface="Meiryo UI" panose="020B0604030504040204" pitchFamily="50" charset="-128"/>
                <a:ea typeface="Meiryo UI" panose="020B0604030504040204" pitchFamily="50" charset="-128"/>
              </a:rPr>
              <a:t>ベネフィット</a:t>
            </a:r>
            <a:endParaRPr lang="en-US" altLang="ja-JP" b="1" dirty="0">
              <a:latin typeface="Meiryo UI" panose="020B0604030504040204" pitchFamily="50" charset="-128"/>
              <a:ea typeface="Meiryo UI" panose="020B0604030504040204" pitchFamily="50" charset="-128"/>
            </a:endParaRPr>
          </a:p>
        </p:txBody>
      </p:sp>
      <p:sp>
        <p:nvSpPr>
          <p:cNvPr id="6" name="Slide Number Placeholder 6">
            <a:extLst>
              <a:ext uri="{FF2B5EF4-FFF2-40B4-BE49-F238E27FC236}">
                <a16:creationId xmlns:a16="http://schemas.microsoft.com/office/drawing/2014/main" id="{8A30A31F-87A8-4D76-B699-1C75DD4C3E53}"/>
              </a:ext>
            </a:extLst>
          </p:cNvPr>
          <p:cNvSpPr txBox="1">
            <a:spLocks/>
          </p:cNvSpPr>
          <p:nvPr/>
        </p:nvSpPr>
        <p:spPr>
          <a:xfrm>
            <a:off x="3651903" y="4508278"/>
            <a:ext cx="2133600" cy="27384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CA7E3AA6-5088-D944-AC75-93D07D6D345B}" type="slidenum">
              <a:rPr lang="en-US" sz="1200" smtClean="0">
                <a:solidFill>
                  <a:schemeClr val="bg1">
                    <a:lumMod val="50000"/>
                  </a:schemeClr>
                </a:solidFill>
              </a:rPr>
              <a:pPr algn="ctr"/>
              <a:t>6</a:t>
            </a:fld>
            <a:endParaRPr lang="en-US" sz="1200" dirty="0">
              <a:solidFill>
                <a:schemeClr val="bg1">
                  <a:lumMod val="50000"/>
                </a:schemeClr>
              </a:solidFill>
            </a:endParaRPr>
          </a:p>
        </p:txBody>
      </p:sp>
    </p:spTree>
    <p:extLst>
      <p:ext uri="{BB962C8B-B14F-4D97-AF65-F5344CB8AC3E}">
        <p14:creationId xmlns:p14="http://schemas.microsoft.com/office/powerpoint/2010/main" val="10766769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494EC214-C58E-4A22-A0BD-C669F718F95C}"/>
              </a:ext>
            </a:extLst>
          </p:cNvPr>
          <p:cNvSpPr>
            <a:spLocks noGrp="1"/>
          </p:cNvSpPr>
          <p:nvPr>
            <p:ph idx="1"/>
          </p:nvPr>
        </p:nvSpPr>
        <p:spPr>
          <a:xfrm>
            <a:off x="457200" y="903903"/>
            <a:ext cx="8229600" cy="3164957"/>
          </a:xfrm>
        </p:spPr>
        <p:txBody>
          <a:bodyPr>
            <a:normAutofit/>
          </a:bodyPr>
          <a:lstStyle/>
          <a:p>
            <a:pPr>
              <a:spcAft>
                <a:spcPts val="600"/>
              </a:spcAft>
              <a:buNone/>
            </a:pPr>
            <a:r>
              <a:rPr lang="ja-JP" altLang="en-US" sz="1800" dirty="0">
                <a:solidFill>
                  <a:schemeClr val="tx1"/>
                </a:solidFill>
              </a:rPr>
              <a:t>署名機関に登録すると：</a:t>
            </a:r>
          </a:p>
          <a:p>
            <a:pPr indent="-457200">
              <a:spcAft>
                <a:spcPts val="600"/>
              </a:spcAft>
            </a:pPr>
            <a:r>
              <a:rPr kumimoji="1" lang="ja-JP" altLang="en-US" sz="1800" dirty="0"/>
              <a:t>投資家要請質問書の全回答データにアクセス可能</a:t>
            </a:r>
          </a:p>
          <a:p>
            <a:pPr indent="-457200">
              <a:spcAft>
                <a:spcPts val="600"/>
              </a:spcAft>
            </a:pPr>
            <a:r>
              <a:rPr kumimoji="1" lang="ja-JP" altLang="en-US" sz="1800" dirty="0"/>
              <a:t>様々なデータセットが優遇レートで購入可能</a:t>
            </a:r>
          </a:p>
          <a:p>
            <a:pPr indent="-457200">
              <a:spcAft>
                <a:spcPts val="600"/>
              </a:spcAft>
            </a:pPr>
            <a:r>
              <a:rPr kumimoji="1" lang="ja-JP" altLang="en-US" sz="1800" dirty="0"/>
              <a:t>協働エンゲージメントへの参加</a:t>
            </a:r>
            <a:endParaRPr kumimoji="1" lang="en-US" altLang="ja-JP" sz="1800" dirty="0"/>
          </a:p>
          <a:p>
            <a:pPr indent="-457200">
              <a:spcAft>
                <a:spcPts val="600"/>
              </a:spcAft>
            </a:pPr>
            <a:r>
              <a:rPr kumimoji="1" lang="en-US" altLang="ja-JP" sz="1800" dirty="0">
                <a:solidFill>
                  <a:schemeClr val="tx1">
                    <a:lumMod val="65000"/>
                    <a:lumOff val="35000"/>
                  </a:schemeClr>
                </a:solidFill>
              </a:rPr>
              <a:t>CDP</a:t>
            </a:r>
            <a:r>
              <a:rPr kumimoji="1" lang="ja-JP" altLang="en-US" sz="1800" dirty="0">
                <a:solidFill>
                  <a:schemeClr val="tx1">
                    <a:lumMod val="65000"/>
                    <a:lumOff val="35000"/>
                  </a:schemeClr>
                </a:solidFill>
              </a:rPr>
              <a:t>主催のイベント・勉強会へ参加、各種報告書へのアクセス</a:t>
            </a:r>
            <a:endParaRPr kumimoji="1" lang="en-US" altLang="ja-JP" sz="1800" dirty="0">
              <a:solidFill>
                <a:schemeClr val="tx1">
                  <a:lumMod val="65000"/>
                  <a:lumOff val="35000"/>
                </a:schemeClr>
              </a:solidFill>
            </a:endParaRPr>
          </a:p>
          <a:p>
            <a:pPr>
              <a:spcAft>
                <a:spcPts val="600"/>
              </a:spcAft>
              <a:buNone/>
            </a:pPr>
            <a:r>
              <a:rPr kumimoji="1" lang="en-US" altLang="ja-JP" sz="1800" dirty="0">
                <a:solidFill>
                  <a:schemeClr val="tx1">
                    <a:lumMod val="65000"/>
                    <a:lumOff val="35000"/>
                  </a:schemeClr>
                </a:solidFill>
              </a:rPr>
              <a:t>	</a:t>
            </a:r>
            <a:r>
              <a:rPr kumimoji="1" lang="ja-JP" altLang="en-US" sz="1800" dirty="0">
                <a:solidFill>
                  <a:schemeClr val="tx1">
                    <a:lumMod val="65000"/>
                    <a:lumOff val="35000"/>
                  </a:schemeClr>
                </a:solidFill>
              </a:rPr>
              <a:t>⇒　一般公開もありますが、署名機関限定も数多くあります。</a:t>
            </a:r>
          </a:p>
          <a:p>
            <a:pPr indent="-457200">
              <a:spcAft>
                <a:spcPts val="600"/>
              </a:spcAft>
            </a:pPr>
            <a:endParaRPr kumimoji="1" lang="ja-JP" altLang="en-US" sz="1800" dirty="0"/>
          </a:p>
        </p:txBody>
      </p:sp>
      <p:sp>
        <p:nvSpPr>
          <p:cNvPr id="4" name="スライド番号プレースホルダー 3">
            <a:extLst>
              <a:ext uri="{FF2B5EF4-FFF2-40B4-BE49-F238E27FC236}">
                <a16:creationId xmlns:a16="http://schemas.microsoft.com/office/drawing/2014/main" id="{9A376EFE-31FC-459C-B49E-4126213D751F}"/>
              </a:ext>
            </a:extLst>
          </p:cNvPr>
          <p:cNvSpPr>
            <a:spLocks noGrp="1"/>
          </p:cNvSpPr>
          <p:nvPr>
            <p:ph type="sldNum" sz="quarter" idx="4"/>
          </p:nvPr>
        </p:nvSpPr>
        <p:spPr/>
        <p:txBody>
          <a:bodyPr/>
          <a:lstStyle/>
          <a:p>
            <a:r>
              <a:rPr lang="en-US" altLang="ja-JP" sz="1000" b="0" dirty="0">
                <a:solidFill>
                  <a:schemeClr val="tx1"/>
                </a:solidFill>
              </a:rPr>
              <a:t>7</a:t>
            </a:r>
            <a:endParaRPr lang="en-GB" sz="1000" b="0" dirty="0">
              <a:solidFill>
                <a:schemeClr val="tx1"/>
              </a:solidFill>
            </a:endParaRPr>
          </a:p>
        </p:txBody>
      </p:sp>
      <p:sp>
        <p:nvSpPr>
          <p:cNvPr id="8" name="Title 1">
            <a:extLst>
              <a:ext uri="{FF2B5EF4-FFF2-40B4-BE49-F238E27FC236}">
                <a16:creationId xmlns:a16="http://schemas.microsoft.com/office/drawing/2014/main" id="{805425B2-183D-425D-A6C4-461A6FC2A05C}"/>
              </a:ext>
            </a:extLst>
          </p:cNvPr>
          <p:cNvSpPr txBox="1">
            <a:spLocks/>
          </p:cNvSpPr>
          <p:nvPr/>
        </p:nvSpPr>
        <p:spPr>
          <a:xfrm>
            <a:off x="293563" y="333081"/>
            <a:ext cx="8453468" cy="412539"/>
          </a:xfrm>
          <a:prstGeom prst="rect">
            <a:avLst/>
          </a:prstGeom>
          <a:solidFill>
            <a:schemeClr val="bg1"/>
          </a:solidFill>
          <a:ln>
            <a:noFill/>
          </a:ln>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ja-JP" sz="1800" b="1" dirty="0">
                <a:latin typeface="Meiryo UI" panose="020B0604030504040204" pitchFamily="50" charset="-128"/>
                <a:ea typeface="Meiryo UI" panose="020B0604030504040204" pitchFamily="50" charset="-128"/>
              </a:rPr>
              <a:t>2020/2021</a:t>
            </a:r>
            <a:r>
              <a:rPr lang="ja-JP" altLang="en-US" sz="1800" b="1" dirty="0">
                <a:latin typeface="Meiryo UI" panose="020B0604030504040204" pitchFamily="50" charset="-128"/>
                <a:ea typeface="Meiryo UI" panose="020B0604030504040204" pitchFamily="50" charset="-128"/>
              </a:rPr>
              <a:t>年 署名機関のベネフィット</a:t>
            </a:r>
            <a:endParaRPr lang="en-US" sz="1800" b="1" dirty="0">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093EDAA3-D020-4A4B-81C1-1D222F845BF7}"/>
              </a:ext>
            </a:extLst>
          </p:cNvPr>
          <p:cNvSpPr txBox="1"/>
          <p:nvPr/>
        </p:nvSpPr>
        <p:spPr>
          <a:xfrm>
            <a:off x="5311395" y="2765076"/>
            <a:ext cx="1675671" cy="581891"/>
          </a:xfrm>
          <a:prstGeom prst="rect">
            <a:avLst/>
          </a:prstGeom>
        </p:spPr>
        <p:txBody>
          <a:bodyPr vert="horz" wrap="square" lIns="91440" tIns="45720" rIns="91440" bIns="45720" rtlCol="0">
            <a:noAutofit/>
          </a:bodyPr>
          <a:lstStyle/>
          <a:p>
            <a:pPr marL="0" marR="0" indent="0" algn="l" defTabSz="914400" rtl="0" eaLnBrk="1" fontAlgn="auto" latinLnBrk="0" hangingPunct="1">
              <a:lnSpc>
                <a:spcPct val="150000"/>
              </a:lnSpc>
              <a:spcBef>
                <a:spcPct val="20000"/>
              </a:spcBef>
              <a:spcAft>
                <a:spcPts val="0"/>
              </a:spcAft>
              <a:buClr>
                <a:srgbClr val="B42E3E"/>
              </a:buClr>
              <a:buSzTx/>
              <a:buFont typeface="Wingdings 3" pitchFamily="18" charset="2"/>
              <a:buNone/>
              <a:tabLst/>
            </a:pPr>
            <a:endParaRPr kumimoji="0" lang="ja-JP" altLang="en-US" sz="1700" b="0" i="0" u="none" strike="noStrike" kern="1200" cap="none" spc="0" normalizeH="0" baseline="0" noProof="0" dirty="0">
              <a:ln>
                <a:noFill/>
              </a:ln>
              <a:solidFill>
                <a:schemeClr val="tx1">
                  <a:lumMod val="65000"/>
                  <a:lumOff val="35000"/>
                </a:schemeClr>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40913776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BFD346D-F625-4CD3-98F3-7CBA52AE7026}"/>
              </a:ext>
            </a:extLst>
          </p:cNvPr>
          <p:cNvSpPr txBox="1">
            <a:spLocks/>
          </p:cNvSpPr>
          <p:nvPr/>
        </p:nvSpPr>
        <p:spPr>
          <a:xfrm>
            <a:off x="293563" y="333081"/>
            <a:ext cx="8453468" cy="412539"/>
          </a:xfrm>
          <a:prstGeom prst="rect">
            <a:avLst/>
          </a:prstGeom>
          <a:solidFill>
            <a:schemeClr val="bg1"/>
          </a:solidFill>
          <a:ln>
            <a:noFill/>
          </a:ln>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ja-JP" altLang="en-US" sz="1800" dirty="0">
                <a:latin typeface="Meiryo UI" panose="020B0604030504040204" pitchFamily="50" charset="-128"/>
                <a:ea typeface="Meiryo UI" panose="020B0604030504040204" pitchFamily="50" charset="-128"/>
              </a:rPr>
              <a:t>（参考）</a:t>
            </a:r>
            <a:r>
              <a:rPr lang="en-US" altLang="ja-JP" sz="1800" b="1" dirty="0">
                <a:latin typeface="Meiryo UI" panose="020B0604030504040204" pitchFamily="50" charset="-128"/>
                <a:ea typeface="Meiryo UI" panose="020B0604030504040204" pitchFamily="50" charset="-128"/>
              </a:rPr>
              <a:t>2020/2021</a:t>
            </a:r>
            <a:r>
              <a:rPr lang="ja-JP" altLang="en-US" sz="1800" b="1" dirty="0">
                <a:latin typeface="Meiryo UI" panose="020B0604030504040204" pitchFamily="50" charset="-128"/>
                <a:ea typeface="Meiryo UI" panose="020B0604030504040204" pitchFamily="50" charset="-128"/>
              </a:rPr>
              <a:t>年 署名機関のベネフィット</a:t>
            </a:r>
            <a:r>
              <a:rPr lang="ja-JP" altLang="en-US" sz="1800" dirty="0">
                <a:latin typeface="Meiryo UI" panose="020B0604030504040204" pitchFamily="50" charset="-128"/>
                <a:ea typeface="Meiryo UI" panose="020B0604030504040204" pitchFamily="50" charset="-128"/>
              </a:rPr>
              <a:t>（詳細）</a:t>
            </a:r>
            <a:endParaRPr lang="en-US" sz="1800" dirty="0">
              <a:latin typeface="Meiryo UI" panose="020B0604030504040204" pitchFamily="50" charset="-128"/>
              <a:ea typeface="Meiryo UI" panose="020B0604030504040204" pitchFamily="50" charset="-128"/>
            </a:endParaRPr>
          </a:p>
        </p:txBody>
      </p:sp>
      <p:sp>
        <p:nvSpPr>
          <p:cNvPr id="3" name="スライド番号プレースホルダー 2">
            <a:extLst>
              <a:ext uri="{FF2B5EF4-FFF2-40B4-BE49-F238E27FC236}">
                <a16:creationId xmlns:a16="http://schemas.microsoft.com/office/drawing/2014/main" id="{D449E8D8-6AC9-48C4-B4C1-1DEC6FCE2AEF}"/>
              </a:ext>
            </a:extLst>
          </p:cNvPr>
          <p:cNvSpPr>
            <a:spLocks noGrp="1"/>
          </p:cNvSpPr>
          <p:nvPr>
            <p:ph type="sldNum" sz="quarter" idx="17"/>
          </p:nvPr>
        </p:nvSpPr>
        <p:spPr/>
        <p:txBody>
          <a:bodyPr/>
          <a:lstStyle/>
          <a:p>
            <a:fld id="{CA7E3AA6-5088-D944-AC75-93D07D6D345B}" type="slidenum">
              <a:rPr lang="en-US" sz="1000" b="0" smtClean="0">
                <a:solidFill>
                  <a:schemeClr val="tx1"/>
                </a:solidFill>
              </a:rPr>
              <a:t>8</a:t>
            </a:fld>
            <a:endParaRPr lang="en-US" sz="1000" b="0" dirty="0">
              <a:solidFill>
                <a:schemeClr val="tx1"/>
              </a:solidFill>
            </a:endParaRPr>
          </a:p>
        </p:txBody>
      </p:sp>
      <p:graphicFrame>
        <p:nvGraphicFramePr>
          <p:cNvPr id="13" name="オブジェクト 12">
            <a:extLst>
              <a:ext uri="{FF2B5EF4-FFF2-40B4-BE49-F238E27FC236}">
                <a16:creationId xmlns:a16="http://schemas.microsoft.com/office/drawing/2014/main" id="{6B7FA421-F52C-407C-82AE-AAF6E9ABA13D}"/>
              </a:ext>
            </a:extLst>
          </p:cNvPr>
          <p:cNvGraphicFramePr>
            <a:graphicFrameLocks noChangeAspect="1"/>
          </p:cNvGraphicFramePr>
          <p:nvPr>
            <p:extLst>
              <p:ext uri="{D42A27DB-BD31-4B8C-83A1-F6EECF244321}">
                <p14:modId xmlns:p14="http://schemas.microsoft.com/office/powerpoint/2010/main" val="2500629542"/>
              </p:ext>
            </p:extLst>
          </p:nvPr>
        </p:nvGraphicFramePr>
        <p:xfrm>
          <a:off x="5059120" y="1018545"/>
          <a:ext cx="4163687" cy="2034765"/>
        </p:xfrm>
        <a:graphic>
          <a:graphicData uri="http://schemas.openxmlformats.org/presentationml/2006/ole">
            <mc:AlternateContent xmlns:mc="http://schemas.openxmlformats.org/markup-compatibility/2006">
              <mc:Choice xmlns:v="urn:schemas-microsoft-com:vml" Requires="v">
                <p:oleObj spid="_x0000_s1080" name="Document" r:id="rId4" imgW="5405320" imgH="2642101" progId="Word.Document.12">
                  <p:embed/>
                </p:oleObj>
              </mc:Choice>
              <mc:Fallback>
                <p:oleObj name="Document" r:id="rId4" imgW="5405320" imgH="2642101" progId="Word.Document.12">
                  <p:embed/>
                  <p:pic>
                    <p:nvPicPr>
                      <p:cNvPr id="0" name=""/>
                      <p:cNvPicPr/>
                      <p:nvPr/>
                    </p:nvPicPr>
                    <p:blipFill>
                      <a:blip r:embed="rId5"/>
                      <a:stretch>
                        <a:fillRect/>
                      </a:stretch>
                    </p:blipFill>
                    <p:spPr>
                      <a:xfrm>
                        <a:off x="5059120" y="1018545"/>
                        <a:ext cx="4163687" cy="2034765"/>
                      </a:xfrm>
                      <a:prstGeom prst="rect">
                        <a:avLst/>
                      </a:prstGeom>
                    </p:spPr>
                  </p:pic>
                </p:oleObj>
              </mc:Fallback>
            </mc:AlternateContent>
          </a:graphicData>
        </a:graphic>
      </p:graphicFrame>
      <p:graphicFrame>
        <p:nvGraphicFramePr>
          <p:cNvPr id="16" name="オブジェクト 15">
            <a:extLst>
              <a:ext uri="{FF2B5EF4-FFF2-40B4-BE49-F238E27FC236}">
                <a16:creationId xmlns:a16="http://schemas.microsoft.com/office/drawing/2014/main" id="{F468BC7F-410E-434E-B37A-95D4197B8546}"/>
              </a:ext>
            </a:extLst>
          </p:cNvPr>
          <p:cNvGraphicFramePr>
            <a:graphicFrameLocks noChangeAspect="1"/>
          </p:cNvGraphicFramePr>
          <p:nvPr>
            <p:extLst>
              <p:ext uri="{D42A27DB-BD31-4B8C-83A1-F6EECF244321}">
                <p14:modId xmlns:p14="http://schemas.microsoft.com/office/powerpoint/2010/main" val="3696670229"/>
              </p:ext>
            </p:extLst>
          </p:nvPr>
        </p:nvGraphicFramePr>
        <p:xfrm>
          <a:off x="168817" y="1018545"/>
          <a:ext cx="4814382" cy="3124693"/>
        </p:xfrm>
        <a:graphic>
          <a:graphicData uri="http://schemas.openxmlformats.org/presentationml/2006/ole">
            <mc:AlternateContent xmlns:mc="http://schemas.openxmlformats.org/markup-compatibility/2006">
              <mc:Choice xmlns:v="urn:schemas-microsoft-com:vml" Requires="v">
                <p:oleObj spid="_x0000_s1081" name="Document" r:id="rId6" imgW="5581894" imgH="3621911" progId="Word.Document.12">
                  <p:embed/>
                </p:oleObj>
              </mc:Choice>
              <mc:Fallback>
                <p:oleObj name="Document" r:id="rId6" imgW="5581894" imgH="3621911" progId="Word.Document.12">
                  <p:embed/>
                  <p:pic>
                    <p:nvPicPr>
                      <p:cNvPr id="0" name=""/>
                      <p:cNvPicPr/>
                      <p:nvPr/>
                    </p:nvPicPr>
                    <p:blipFill>
                      <a:blip r:embed="rId7"/>
                      <a:stretch>
                        <a:fillRect/>
                      </a:stretch>
                    </p:blipFill>
                    <p:spPr>
                      <a:xfrm>
                        <a:off x="168817" y="1018545"/>
                        <a:ext cx="4814382" cy="3124693"/>
                      </a:xfrm>
                      <a:prstGeom prst="rect">
                        <a:avLst/>
                      </a:prstGeom>
                    </p:spPr>
                  </p:pic>
                </p:oleObj>
              </mc:Fallback>
            </mc:AlternateContent>
          </a:graphicData>
        </a:graphic>
      </p:graphicFrame>
      <p:sp>
        <p:nvSpPr>
          <p:cNvPr id="17" name="テキスト ボックス 16">
            <a:extLst>
              <a:ext uri="{FF2B5EF4-FFF2-40B4-BE49-F238E27FC236}">
                <a16:creationId xmlns:a16="http://schemas.microsoft.com/office/drawing/2014/main" id="{7D09193B-45D1-43DB-9B82-8CAE5E25694A}"/>
              </a:ext>
            </a:extLst>
          </p:cNvPr>
          <p:cNvSpPr txBox="1"/>
          <p:nvPr/>
        </p:nvSpPr>
        <p:spPr>
          <a:xfrm>
            <a:off x="168818" y="4172290"/>
            <a:ext cx="4814381" cy="354385"/>
          </a:xfrm>
          <a:prstGeom prst="rect">
            <a:avLst/>
          </a:prstGeom>
        </p:spPr>
        <p:txBody>
          <a:bodyPr vert="horz" wrap="square" lIns="91440" tIns="45720" rIns="91440" bIns="45720" rtlCol="0">
            <a:noAutofit/>
          </a:bodyPr>
          <a:lstStyle/>
          <a:p>
            <a:pPr marL="0" marR="0" indent="0" algn="l" defTabSz="914400" rtl="0" eaLnBrk="1" fontAlgn="auto" latinLnBrk="0" hangingPunct="1">
              <a:lnSpc>
                <a:spcPct val="150000"/>
              </a:lnSpc>
              <a:spcBef>
                <a:spcPct val="20000"/>
              </a:spcBef>
              <a:spcAft>
                <a:spcPts val="0"/>
              </a:spcAft>
              <a:buClr>
                <a:srgbClr val="B42E3E"/>
              </a:buClr>
              <a:buSzTx/>
              <a:buFont typeface="Wingdings 3" pitchFamily="18" charset="2"/>
              <a:buNone/>
              <a:tabLst/>
            </a:pPr>
            <a:r>
              <a:rPr kumimoji="0" lang="en-US" altLang="ja-JP" sz="1050" b="0" i="0" u="none" strike="noStrike" kern="1200" cap="none" spc="0" normalizeH="0" baseline="0" noProof="0" dirty="0">
                <a:ln>
                  <a:noFill/>
                </a:ln>
                <a:solidFill>
                  <a:schemeClr val="tx1">
                    <a:lumMod val="65000"/>
                    <a:lumOff val="35000"/>
                  </a:schemeClr>
                </a:solidFill>
                <a:effectLst/>
                <a:uLnTx/>
                <a:uFillTx/>
                <a:latin typeface="+mn-ea"/>
                <a:cs typeface="Arial" pitchFamily="34" charset="0"/>
              </a:rPr>
              <a:t>※</a:t>
            </a:r>
            <a:r>
              <a:rPr kumimoji="0" lang="ja-JP" altLang="en-US" sz="1050" b="0" i="0" u="none" strike="noStrike" kern="1200" cap="none" spc="0" normalizeH="0" baseline="0" noProof="0" dirty="0">
                <a:ln>
                  <a:noFill/>
                </a:ln>
                <a:solidFill>
                  <a:schemeClr val="tx1">
                    <a:lumMod val="65000"/>
                    <a:lumOff val="35000"/>
                  </a:schemeClr>
                </a:solidFill>
                <a:effectLst/>
                <a:uLnTx/>
                <a:uFillTx/>
                <a:latin typeface="+mn-ea"/>
                <a:cs typeface="Arial" pitchFamily="34" charset="0"/>
              </a:rPr>
              <a:t>「署名投資家」と「署名銀行」で標準版が異なります。</a:t>
            </a:r>
          </a:p>
        </p:txBody>
      </p:sp>
      <p:pic>
        <p:nvPicPr>
          <p:cNvPr id="1029" name="Picture 64734158">
            <a:extLst>
              <a:ext uri="{FF2B5EF4-FFF2-40B4-BE49-F238E27FC236}">
                <a16:creationId xmlns:a16="http://schemas.microsoft.com/office/drawing/2014/main" id="{AB6290A3-116B-42B3-9389-A4C8793EBAF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47638" cy="15716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959558262">
            <a:extLst>
              <a:ext uri="{FF2B5EF4-FFF2-40B4-BE49-F238E27FC236}">
                <a16:creationId xmlns:a16="http://schemas.microsoft.com/office/drawing/2014/main" id="{30A3AC46-ED7B-4B38-9733-9BF7F441E97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47638" cy="157163"/>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1602018592">
            <a:extLst>
              <a:ext uri="{FF2B5EF4-FFF2-40B4-BE49-F238E27FC236}">
                <a16:creationId xmlns:a16="http://schemas.microsoft.com/office/drawing/2014/main" id="{11D88757-BA6C-47BE-B40C-0826E17B1A7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47638" cy="15716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191893384">
            <a:extLst>
              <a:ext uri="{FF2B5EF4-FFF2-40B4-BE49-F238E27FC236}">
                <a16:creationId xmlns:a16="http://schemas.microsoft.com/office/drawing/2014/main" id="{3F993045-0768-429E-A675-1F0548934F9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47638" cy="157163"/>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1965074632">
            <a:extLst>
              <a:ext uri="{FF2B5EF4-FFF2-40B4-BE49-F238E27FC236}">
                <a16:creationId xmlns:a16="http://schemas.microsoft.com/office/drawing/2014/main" id="{02E16FF3-FEA9-4E86-B18F-4EA49FA8CC2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47638" cy="157163"/>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a:extLst>
              <a:ext uri="{FF2B5EF4-FFF2-40B4-BE49-F238E27FC236}">
                <a16:creationId xmlns:a16="http://schemas.microsoft.com/office/drawing/2014/main" id="{4C64EA7E-64BD-4A03-B24A-F6418419D57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47638" cy="15716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5081E602-B5B2-41DB-BB12-452088BA801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47638" cy="157163"/>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a:extLst>
              <a:ext uri="{FF2B5EF4-FFF2-40B4-BE49-F238E27FC236}">
                <a16:creationId xmlns:a16="http://schemas.microsoft.com/office/drawing/2014/main" id="{FF96432E-10BC-4A34-9DAE-3058AD32532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47638" cy="15716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D9AAC190-9F24-4F5D-A498-6A82B2AD3F6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47638" cy="157163"/>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a:extLst>
              <a:ext uri="{FF2B5EF4-FFF2-40B4-BE49-F238E27FC236}">
                <a16:creationId xmlns:a16="http://schemas.microsoft.com/office/drawing/2014/main" id="{947425E9-EDE9-4540-A407-88665E9650E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47638" cy="1571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7232495"/>
      </p:ext>
    </p:extLst>
  </p:cSld>
  <p:clrMapOvr>
    <a:masterClrMapping/>
  </p:clrMapOvr>
  <mc:AlternateContent xmlns:mc="http://schemas.openxmlformats.org/markup-compatibility/2006" xmlns:p14="http://schemas.microsoft.com/office/powerpoint/2010/main">
    <mc:Choice Requires="p14">
      <p:transition spd="slow" p14:dur="2000" advTm="43692"/>
    </mc:Choice>
    <mc:Fallback xmlns="">
      <p:transition spd="slow" advTm="43692"/>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5D54BD2-493C-4BA6-B796-700B7819D983}"/>
              </a:ext>
            </a:extLst>
          </p:cNvPr>
          <p:cNvSpPr txBox="1">
            <a:spLocks/>
          </p:cNvSpPr>
          <p:nvPr/>
        </p:nvSpPr>
        <p:spPr>
          <a:xfrm>
            <a:off x="457200" y="246409"/>
            <a:ext cx="8229600" cy="565571"/>
          </a:xfrm>
          <a:prstGeom prst="rect">
            <a:avLst/>
          </a:prstGeom>
        </p:spPr>
        <p:txBody>
          <a:bodyPr>
            <a:noAutofit/>
          </a:bodyPr>
          <a:lstStyle>
            <a:lvl1pPr algn="l" defTabSz="914400" rtl="0" eaLnBrk="1" latinLnBrk="0" hangingPunct="1">
              <a:spcBef>
                <a:spcPct val="0"/>
              </a:spcBef>
              <a:buNone/>
              <a:defRPr sz="3200" kern="1200">
                <a:solidFill>
                  <a:srgbClr val="B42E3E"/>
                </a:solidFill>
                <a:latin typeface="Arial" pitchFamily="34" charset="0"/>
                <a:ea typeface="+mj-ea"/>
                <a:cs typeface="Arial" pitchFamily="34" charset="0"/>
              </a:defRPr>
            </a:lvl1pPr>
          </a:lstStyle>
          <a:p>
            <a:r>
              <a:rPr lang="en-US" altLang="ja-JP" sz="2000" b="1" dirty="0">
                <a:solidFill>
                  <a:schemeClr val="tx1"/>
                </a:solidFill>
                <a:latin typeface="Meiryo UI" panose="020B0604030504040204" pitchFamily="50" charset="-128"/>
                <a:ea typeface="Meiryo UI" panose="020B0604030504040204" pitchFamily="50" charset="-128"/>
              </a:rPr>
              <a:t>CDP</a:t>
            </a:r>
            <a:r>
              <a:rPr lang="ja-JP" altLang="en-US" sz="2000" b="1" dirty="0">
                <a:solidFill>
                  <a:schemeClr val="tx1"/>
                </a:solidFill>
                <a:latin typeface="Meiryo UI" panose="020B0604030504040204" pitchFamily="50" charset="-128"/>
                <a:ea typeface="Meiryo UI" panose="020B0604030504040204" pitchFamily="50" charset="-128"/>
              </a:rPr>
              <a:t>データ</a:t>
            </a:r>
            <a:endParaRPr lang="en-US" sz="2000" b="1" dirty="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A29B93D6-6277-4A96-B9F5-1FCC8FD5704C}"/>
              </a:ext>
            </a:extLst>
          </p:cNvPr>
          <p:cNvSpPr/>
          <p:nvPr/>
        </p:nvSpPr>
        <p:spPr>
          <a:xfrm>
            <a:off x="412757" y="1045127"/>
            <a:ext cx="2002090" cy="661181"/>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lumMod val="75000"/>
                    <a:lumOff val="25000"/>
                  </a:schemeClr>
                </a:solidFill>
              </a:rPr>
              <a:t>CDP</a:t>
            </a:r>
            <a:r>
              <a:rPr kumimoji="1" lang="ja-JP" altLang="en-US" dirty="0">
                <a:solidFill>
                  <a:schemeClr val="tx1">
                    <a:lumMod val="75000"/>
                    <a:lumOff val="25000"/>
                  </a:schemeClr>
                </a:solidFill>
              </a:rPr>
              <a:t>の署名機関</a:t>
            </a:r>
            <a:r>
              <a:rPr kumimoji="1" lang="en-US" altLang="ja-JP" baseline="30000" dirty="0">
                <a:solidFill>
                  <a:schemeClr val="tx1">
                    <a:lumMod val="75000"/>
                    <a:lumOff val="25000"/>
                  </a:schemeClr>
                </a:solidFill>
              </a:rPr>
              <a:t>※</a:t>
            </a:r>
          </a:p>
        </p:txBody>
      </p:sp>
      <p:sp>
        <p:nvSpPr>
          <p:cNvPr id="8" name="正方形/長方形 7">
            <a:extLst>
              <a:ext uri="{FF2B5EF4-FFF2-40B4-BE49-F238E27FC236}">
                <a16:creationId xmlns:a16="http://schemas.microsoft.com/office/drawing/2014/main" id="{6F8BE742-E87A-4089-94DB-20ED8BD6D1C1}"/>
              </a:ext>
            </a:extLst>
          </p:cNvPr>
          <p:cNvSpPr/>
          <p:nvPr/>
        </p:nvSpPr>
        <p:spPr>
          <a:xfrm>
            <a:off x="3491880" y="952455"/>
            <a:ext cx="5039642" cy="1507705"/>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Clr>
                <a:schemeClr val="accent2"/>
              </a:buClr>
              <a:buFont typeface="Arial" panose="020B0604020202020204" pitchFamily="34" charset="0"/>
              <a:buChar char="►"/>
            </a:pPr>
            <a:r>
              <a:rPr kumimoji="1" lang="ja-JP" altLang="en-US" sz="1600" dirty="0">
                <a:solidFill>
                  <a:schemeClr val="tx1">
                    <a:lumMod val="75000"/>
                    <a:lumOff val="25000"/>
                  </a:schemeClr>
                </a:solidFill>
              </a:rPr>
              <a:t>投資家要請質問書への回答</a:t>
            </a:r>
            <a:endParaRPr kumimoji="1" lang="en-US" altLang="ja-JP" sz="1600" dirty="0">
              <a:solidFill>
                <a:schemeClr val="tx1">
                  <a:lumMod val="75000"/>
                  <a:lumOff val="25000"/>
                </a:schemeClr>
              </a:solidFill>
            </a:endParaRPr>
          </a:p>
          <a:p>
            <a:pPr>
              <a:lnSpc>
                <a:spcPct val="150000"/>
              </a:lnSpc>
              <a:buClr>
                <a:schemeClr val="accent2"/>
              </a:buClr>
            </a:pPr>
            <a:r>
              <a:rPr kumimoji="1" lang="ja-JP" altLang="en-US" sz="1600" dirty="0">
                <a:solidFill>
                  <a:schemeClr val="tx1">
                    <a:lumMod val="75000"/>
                    <a:lumOff val="25000"/>
                  </a:schemeClr>
                </a:solidFill>
              </a:rPr>
              <a:t>→「非公開」も含め全ての回答・</a:t>
            </a:r>
            <a:r>
              <a:rPr kumimoji="1" lang="en-US" altLang="ja-JP" sz="1600" dirty="0">
                <a:solidFill>
                  <a:schemeClr val="tx1">
                    <a:lumMod val="75000"/>
                    <a:lumOff val="25000"/>
                  </a:schemeClr>
                </a:solidFill>
              </a:rPr>
              <a:t>CDP</a:t>
            </a:r>
            <a:r>
              <a:rPr kumimoji="1" lang="ja-JP" altLang="en-US" sz="1600" dirty="0">
                <a:solidFill>
                  <a:schemeClr val="tx1">
                    <a:lumMod val="75000"/>
                    <a:lumOff val="25000"/>
                  </a:schemeClr>
                </a:solidFill>
              </a:rPr>
              <a:t>スコアに　アクセス可</a:t>
            </a:r>
          </a:p>
          <a:p>
            <a:pPr marL="285750" indent="-285750">
              <a:lnSpc>
                <a:spcPct val="150000"/>
              </a:lnSpc>
              <a:buClr>
                <a:schemeClr val="accent2"/>
              </a:buClr>
              <a:buFont typeface="Arial" panose="020B0604020202020204" pitchFamily="34" charset="0"/>
              <a:buChar char="►"/>
            </a:pPr>
            <a:r>
              <a:rPr kumimoji="1" lang="ja-JP" altLang="en-US" sz="1600" dirty="0">
                <a:solidFill>
                  <a:schemeClr val="tx1">
                    <a:lumMod val="75000"/>
                    <a:lumOff val="25000"/>
                  </a:schemeClr>
                </a:solidFill>
              </a:rPr>
              <a:t>サプライチェーンプログラムを通した質問書への回答</a:t>
            </a:r>
            <a:endParaRPr kumimoji="1" lang="en-US" altLang="ja-JP" sz="1600" dirty="0">
              <a:solidFill>
                <a:schemeClr val="tx1">
                  <a:lumMod val="75000"/>
                  <a:lumOff val="25000"/>
                </a:schemeClr>
              </a:solidFill>
            </a:endParaRPr>
          </a:p>
          <a:p>
            <a:pPr>
              <a:lnSpc>
                <a:spcPct val="150000"/>
              </a:lnSpc>
              <a:buClr>
                <a:schemeClr val="accent2"/>
              </a:buClr>
            </a:pPr>
            <a:r>
              <a:rPr kumimoji="1" lang="ja-JP" altLang="en-US" sz="1600" dirty="0">
                <a:solidFill>
                  <a:schemeClr val="tx1">
                    <a:lumMod val="75000"/>
                    <a:lumOff val="25000"/>
                  </a:schemeClr>
                </a:solidFill>
              </a:rPr>
              <a:t>→「公開」情報にアクセス可</a:t>
            </a:r>
          </a:p>
        </p:txBody>
      </p:sp>
      <p:sp>
        <p:nvSpPr>
          <p:cNvPr id="13" name="正方形/長方形 12">
            <a:extLst>
              <a:ext uri="{FF2B5EF4-FFF2-40B4-BE49-F238E27FC236}">
                <a16:creationId xmlns:a16="http://schemas.microsoft.com/office/drawing/2014/main" id="{9314F4DB-8BE6-4861-B9E3-7CE01B13CB6E}"/>
              </a:ext>
            </a:extLst>
          </p:cNvPr>
          <p:cNvSpPr/>
          <p:nvPr/>
        </p:nvSpPr>
        <p:spPr>
          <a:xfrm>
            <a:off x="412757" y="2713865"/>
            <a:ext cx="2002090" cy="1384508"/>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ja-JP" altLang="en-US" sz="1600" dirty="0">
                <a:solidFill>
                  <a:schemeClr val="tx1">
                    <a:lumMod val="75000"/>
                    <a:lumOff val="25000"/>
                  </a:schemeClr>
                </a:solidFill>
              </a:rPr>
              <a:t>署名機関以外</a:t>
            </a:r>
            <a:endParaRPr kumimoji="1" lang="en-US" altLang="ja-JP" sz="1600" dirty="0">
              <a:solidFill>
                <a:schemeClr val="tx1">
                  <a:lumMod val="75000"/>
                  <a:lumOff val="25000"/>
                </a:schemeClr>
              </a:solidFill>
            </a:endParaRPr>
          </a:p>
          <a:p>
            <a:pPr>
              <a:lnSpc>
                <a:spcPct val="150000"/>
              </a:lnSpc>
            </a:pPr>
            <a:r>
              <a:rPr kumimoji="1" lang="ja-JP" altLang="en-US" sz="1400" dirty="0">
                <a:solidFill>
                  <a:schemeClr val="tx1">
                    <a:lumMod val="75000"/>
                    <a:lumOff val="25000"/>
                  </a:schemeClr>
                </a:solidFill>
              </a:rPr>
              <a:t>（一般投資家、情報ベンダー、イニシアチブ、　　教育機関等）</a:t>
            </a:r>
            <a:endParaRPr kumimoji="1" lang="en-US" altLang="ja-JP" sz="1400" dirty="0">
              <a:solidFill>
                <a:schemeClr val="tx1">
                  <a:lumMod val="75000"/>
                  <a:lumOff val="25000"/>
                </a:schemeClr>
              </a:solidFill>
            </a:endParaRPr>
          </a:p>
        </p:txBody>
      </p:sp>
      <p:sp>
        <p:nvSpPr>
          <p:cNvPr id="17" name="矢印: 右 16">
            <a:extLst>
              <a:ext uri="{FF2B5EF4-FFF2-40B4-BE49-F238E27FC236}">
                <a16:creationId xmlns:a16="http://schemas.microsoft.com/office/drawing/2014/main" id="{ACBFE74A-F032-4ADD-8A2B-DC0C0B35915F}"/>
              </a:ext>
            </a:extLst>
          </p:cNvPr>
          <p:cNvSpPr/>
          <p:nvPr/>
        </p:nvSpPr>
        <p:spPr>
          <a:xfrm>
            <a:off x="2575881" y="1286457"/>
            <a:ext cx="448887" cy="394855"/>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矢印: 右 23">
            <a:extLst>
              <a:ext uri="{FF2B5EF4-FFF2-40B4-BE49-F238E27FC236}">
                <a16:creationId xmlns:a16="http://schemas.microsoft.com/office/drawing/2014/main" id="{85C82AC7-7BBD-45C3-BEF1-4B7FA867259E}"/>
              </a:ext>
            </a:extLst>
          </p:cNvPr>
          <p:cNvSpPr/>
          <p:nvPr/>
        </p:nvSpPr>
        <p:spPr>
          <a:xfrm>
            <a:off x="2613528" y="3208691"/>
            <a:ext cx="448887" cy="394855"/>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CB60619F-B81E-4254-BA62-4783BECA9675}"/>
              </a:ext>
            </a:extLst>
          </p:cNvPr>
          <p:cNvSpPr/>
          <p:nvPr/>
        </p:nvSpPr>
        <p:spPr>
          <a:xfrm>
            <a:off x="3491879" y="2928937"/>
            <a:ext cx="5092105" cy="881792"/>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Clr>
                <a:schemeClr val="accent2"/>
              </a:buClr>
              <a:buFont typeface="Arial" panose="020B0604020202020204" pitchFamily="34" charset="0"/>
              <a:buChar char="►"/>
            </a:pPr>
            <a:r>
              <a:rPr kumimoji="1" lang="ja-JP" altLang="en-US" sz="1600" dirty="0">
                <a:solidFill>
                  <a:schemeClr val="tx1">
                    <a:lumMod val="75000"/>
                    <a:lumOff val="25000"/>
                  </a:schemeClr>
                </a:solidFill>
              </a:rPr>
              <a:t>投資家要請、サプライチェーン回答</a:t>
            </a:r>
            <a:endParaRPr kumimoji="1" lang="en-US" altLang="ja-JP" sz="1600" dirty="0">
              <a:solidFill>
                <a:schemeClr val="tx1">
                  <a:lumMod val="75000"/>
                  <a:lumOff val="25000"/>
                </a:schemeClr>
              </a:solidFill>
            </a:endParaRPr>
          </a:p>
          <a:p>
            <a:pPr>
              <a:lnSpc>
                <a:spcPct val="150000"/>
              </a:lnSpc>
              <a:buClr>
                <a:schemeClr val="accent2"/>
              </a:buClr>
            </a:pPr>
            <a:r>
              <a:rPr kumimoji="1" lang="ja-JP" altLang="en-US" sz="1600" dirty="0">
                <a:solidFill>
                  <a:schemeClr val="tx1">
                    <a:lumMod val="75000"/>
                    <a:lumOff val="25000"/>
                  </a:schemeClr>
                </a:solidFill>
              </a:rPr>
              <a:t>→「公開」情報のみアクセス可</a:t>
            </a:r>
          </a:p>
        </p:txBody>
      </p:sp>
      <p:sp>
        <p:nvSpPr>
          <p:cNvPr id="26" name="テキスト ボックス 25">
            <a:extLst>
              <a:ext uri="{FF2B5EF4-FFF2-40B4-BE49-F238E27FC236}">
                <a16:creationId xmlns:a16="http://schemas.microsoft.com/office/drawing/2014/main" id="{3B17829B-1744-4423-B579-465833813FFD}"/>
              </a:ext>
            </a:extLst>
          </p:cNvPr>
          <p:cNvSpPr txBox="1"/>
          <p:nvPr/>
        </p:nvSpPr>
        <p:spPr>
          <a:xfrm>
            <a:off x="310633" y="4235910"/>
            <a:ext cx="4204490" cy="661181"/>
          </a:xfrm>
          <a:prstGeom prst="rect">
            <a:avLst/>
          </a:prstGeom>
          <a:solidFill>
            <a:schemeClr val="bg1"/>
          </a:solidFill>
        </p:spPr>
        <p:txBody>
          <a:bodyPr vert="horz" wrap="square" lIns="91440" tIns="45720" rIns="91440" bIns="45720" rtlCol="0">
            <a:noAutofit/>
          </a:bodyPr>
          <a:lstStyle/>
          <a:p>
            <a:pPr marL="0" marR="0" indent="0" algn="l" defTabSz="914400" rtl="0" eaLnBrk="1" fontAlgn="auto" latinLnBrk="0" hangingPunct="1">
              <a:lnSpc>
                <a:spcPct val="150000"/>
              </a:lnSpc>
              <a:spcBef>
                <a:spcPct val="20000"/>
              </a:spcBef>
              <a:spcAft>
                <a:spcPts val="0"/>
              </a:spcAft>
              <a:buClr>
                <a:srgbClr val="B42E3E"/>
              </a:buClr>
              <a:buSzTx/>
              <a:buFont typeface="Wingdings 3" pitchFamily="18" charset="2"/>
              <a:buNone/>
              <a:tabLst/>
            </a:pPr>
            <a:r>
              <a:rPr lang="en-US" altLang="ja-JP" sz="1100" dirty="0">
                <a:solidFill>
                  <a:schemeClr val="tx1">
                    <a:lumMod val="50000"/>
                    <a:lumOff val="50000"/>
                  </a:schemeClr>
                </a:solidFill>
                <a:latin typeface="Arial" pitchFamily="34" charset="0"/>
                <a:cs typeface="Arial" pitchFamily="34" charset="0"/>
              </a:rPr>
              <a:t>※</a:t>
            </a:r>
            <a:r>
              <a:rPr lang="ja-JP" altLang="en-US" sz="1100" dirty="0">
                <a:solidFill>
                  <a:schemeClr val="tx1">
                    <a:lumMod val="50000"/>
                    <a:lumOff val="50000"/>
                  </a:schemeClr>
                </a:solidFill>
                <a:latin typeface="Arial" pitchFamily="34" charset="0"/>
                <a:cs typeface="Arial" pitchFamily="34" charset="0"/>
              </a:rPr>
              <a:t>署名投資家と署名銀行は異なる体系となることにご注意下さい。</a:t>
            </a:r>
            <a:endParaRPr kumimoji="0" lang="ja-JP" altLang="en-US" sz="1100" b="0" i="0" u="none" strike="noStrike" kern="1200" cap="none" spc="0" normalizeH="0" baseline="0" noProof="0" dirty="0">
              <a:ln>
                <a:noFill/>
              </a:ln>
              <a:solidFill>
                <a:schemeClr val="tx1">
                  <a:lumMod val="50000"/>
                  <a:lumOff val="50000"/>
                </a:schemeClr>
              </a:solidFill>
              <a:effectLst/>
              <a:uLnTx/>
              <a:uFillTx/>
              <a:latin typeface="Arial" pitchFamily="34" charset="0"/>
              <a:ea typeface="+mn-ea"/>
              <a:cs typeface="Arial" pitchFamily="34" charset="0"/>
            </a:endParaRPr>
          </a:p>
        </p:txBody>
      </p:sp>
      <p:sp>
        <p:nvSpPr>
          <p:cNvPr id="11" name="Slide Number Placeholder 6">
            <a:extLst>
              <a:ext uri="{FF2B5EF4-FFF2-40B4-BE49-F238E27FC236}">
                <a16:creationId xmlns:a16="http://schemas.microsoft.com/office/drawing/2014/main" id="{81BCEA11-C993-4E79-891E-5037FA8B91BF}"/>
              </a:ext>
            </a:extLst>
          </p:cNvPr>
          <p:cNvSpPr txBox="1">
            <a:spLocks/>
          </p:cNvSpPr>
          <p:nvPr/>
        </p:nvSpPr>
        <p:spPr>
          <a:xfrm>
            <a:off x="3643153" y="4623247"/>
            <a:ext cx="2133600" cy="27384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CA7E3AA6-5088-D944-AC75-93D07D6D345B}" type="slidenum">
              <a:rPr lang="en-US" sz="1200" smtClean="0">
                <a:solidFill>
                  <a:schemeClr val="bg1">
                    <a:lumMod val="50000"/>
                  </a:schemeClr>
                </a:solidFill>
              </a:rPr>
              <a:pPr algn="ctr"/>
              <a:t>9</a:t>
            </a:fld>
            <a:endParaRPr lang="en-US" sz="1200" dirty="0">
              <a:solidFill>
                <a:schemeClr val="bg1">
                  <a:lumMod val="50000"/>
                </a:schemeClr>
              </a:solidFill>
            </a:endParaRPr>
          </a:p>
        </p:txBody>
      </p:sp>
    </p:spTree>
    <p:extLst>
      <p:ext uri="{BB962C8B-B14F-4D97-AF65-F5344CB8AC3E}">
        <p14:creationId xmlns:p14="http://schemas.microsoft.com/office/powerpoint/2010/main" val="23853382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lIns="91440" tIns="45720" rIns="91440" bIns="45720" rtlCol="0">
        <a:noAutofit/>
      </a:bodyPr>
      <a:lstStyle>
        <a:defPPr marL="0" marR="0" indent="0" algn="l" defTabSz="914400" rtl="0" eaLnBrk="1" fontAlgn="auto" latinLnBrk="0" hangingPunct="1">
          <a:lnSpc>
            <a:spcPct val="150000"/>
          </a:lnSpc>
          <a:spcBef>
            <a:spcPct val="20000"/>
          </a:spcBef>
          <a:spcAft>
            <a:spcPts val="0"/>
          </a:spcAft>
          <a:buClr>
            <a:srgbClr val="B42E3E"/>
          </a:buClr>
          <a:buSzTx/>
          <a:buFont typeface="Wingdings 3" pitchFamily="18" charset="2"/>
          <a:buNone/>
          <a:tabLst/>
          <a:defRPr kumimoji="0" sz="1700" b="0" i="0" u="none" strike="noStrike" kern="1200" cap="none" spc="0" normalizeH="0" baseline="0" noProof="0" dirty="0" smtClean="0">
            <a:ln>
              <a:noFill/>
            </a:ln>
            <a:solidFill>
              <a:schemeClr val="bg1"/>
            </a:solidFill>
            <a:effectLst/>
            <a:uLnTx/>
            <a:uFillTx/>
            <a:latin typeface="Arial" pitchFamily="34" charset="0"/>
            <a:ea typeface="+mn-ea"/>
            <a:cs typeface="Arial" pitchFamily="34" charset="0"/>
          </a:defRPr>
        </a:defPPr>
      </a:lstStyle>
    </a:txDef>
  </a:objectDefaults>
  <a:extraClrScheme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Theme">
  <a:themeElements>
    <a:clrScheme name="CDP_Style">
      <a:dk1>
        <a:sysClr val="windowText" lastClr="000000"/>
      </a:dk1>
      <a:lt1>
        <a:sysClr val="window" lastClr="FFFFFF"/>
      </a:lt1>
      <a:dk2>
        <a:srgbClr val="FFFFFF"/>
      </a:dk2>
      <a:lt2>
        <a:srgbClr val="FFFFFF"/>
      </a:lt2>
      <a:accent1>
        <a:srgbClr val="B42E34"/>
      </a:accent1>
      <a:accent2>
        <a:srgbClr val="D11242"/>
      </a:accent2>
      <a:accent3>
        <a:srgbClr val="99ADB4"/>
      </a:accent3>
      <a:accent4>
        <a:srgbClr val="C2D1D4"/>
      </a:accent4>
      <a:accent5>
        <a:srgbClr val="ABAFA6"/>
      </a:accent5>
      <a:accent6>
        <a:srgbClr val="E1E8EC"/>
      </a:accent6>
      <a:hlink>
        <a:srgbClr val="000000"/>
      </a:hlink>
      <a:folHlink>
        <a:srgbClr val="000000"/>
      </a:folHlink>
    </a:clrScheme>
    <a:fontScheme name="CDP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デザインの設定">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C6D1463045FDB49AE212AB69310A23A" ma:contentTypeVersion="12" ma:contentTypeDescription="Create a new document." ma:contentTypeScope="" ma:versionID="f0fad045068be2c9608a9c8cf329788e">
  <xsd:schema xmlns:xsd="http://www.w3.org/2001/XMLSchema" xmlns:xs="http://www.w3.org/2001/XMLSchema" xmlns:p="http://schemas.microsoft.com/office/2006/metadata/properties" xmlns:ns1="http://schemas.microsoft.com/sharepoint/v3" xmlns:ns2="d3600d34-c76c-4fee-bcd1-7a3fe71ad480" xmlns:ns3="1ce85c87-e1d8-4b10-ab29-d208866da813" targetNamespace="http://schemas.microsoft.com/office/2006/metadata/properties" ma:root="true" ma:fieldsID="ffff06a73c9daddcbb3759a5f5fc6236" ns1:_="" ns2:_="" ns3:_="">
    <xsd:import namespace="http://schemas.microsoft.com/sharepoint/v3"/>
    <xsd:import namespace="d3600d34-c76c-4fee-bcd1-7a3fe71ad480"/>
    <xsd:import namespace="1ce85c87-e1d8-4b10-ab29-d208866da813"/>
    <xsd:element name="properties">
      <xsd:complexType>
        <xsd:sequence>
          <xsd:element name="documentManagement">
            <xsd:complexType>
              <xsd:all>
                <xsd:element ref="ns1:PublishingStartDate" minOccurs="0"/>
                <xsd:element ref="ns1:PublishingExpirationDate" minOccurs="0"/>
                <xsd:element ref="ns2:SharedWithUsers" minOccurs="0"/>
                <xsd:element ref="ns2:SharingHintHash"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3600d34-c76c-4fee-bcd1-7a3fe71ad48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11" nillable="true" ma:displayName="Sharing Hint Hash" ma:internalName="SharingHintHash" ma:readOnly="true">
      <xsd:simpleType>
        <xsd:restriction base="dms:Text"/>
      </xsd:simpleType>
    </xsd:element>
    <xsd:element name="SharedWithDetails" ma:index="12" nillable="true" ma:displayName="Shared With Details" ma:description="" ma:internalName="SharedWithDetails" ma:readOnly="true">
      <xsd:simpleType>
        <xsd:restriction base="dms:Note">
          <xsd:maxLength value="255"/>
        </xsd:restriction>
      </xsd:simpleType>
    </xsd:element>
    <xsd:element name="LastSharedByUser" ma:index="13" nillable="true" ma:displayName="Last Shared By User" ma:description="" ma:internalName="LastSharedByUser" ma:readOnly="true">
      <xsd:simpleType>
        <xsd:restriction base="dms:Note">
          <xsd:maxLength value="255"/>
        </xsd:restriction>
      </xsd:simpleType>
    </xsd:element>
    <xsd:element name="LastSharedByTime" ma:index="14"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ce85c87-e1d8-4b10-ab29-d208866da813" elementFormDefault="qualified">
    <xsd:import namespace="http://schemas.microsoft.com/office/2006/documentManagement/types"/>
    <xsd:import namespace="http://schemas.microsoft.com/office/infopath/2007/PartnerControls"/>
    <xsd:element name="MediaServiceMetadata" ma:index="15" nillable="true" ma:displayName="MediaServiceMetadata" ma:description="" ma:hidden="true" ma:internalName="MediaServiceMetadata" ma:readOnly="true">
      <xsd:simpleType>
        <xsd:restriction base="dms:Note"/>
      </xsd:simpleType>
    </xsd:element>
    <xsd:element name="MediaServiceFastMetadata" ma:index="16" nillable="true" ma:displayName="MediaServiceFastMetadata" ma:description="" ma:hidden="true" ma:internalName="MediaServiceFastMetadata" ma:readOnly="true">
      <xsd:simpleType>
        <xsd:restriction base="dms:Note"/>
      </xsd:simpleType>
    </xsd:element>
    <xsd:element name="MediaServiceDateTaken" ma:index="17" nillable="true" ma:displayName="MediaServiceDateTaken" ma:description="" ma:hidden="true" ma:internalName="MediaServiceDateTaken" ma:readOnly="true">
      <xsd:simpleType>
        <xsd:restriction base="dms:Text"/>
      </xsd:simpleType>
    </xsd:element>
    <xsd:element name="MediaServiceAutoTags" ma:index="18" nillable="true" ma:displayName="MediaServiceAutoTags" ma:description="" ma:internalName="MediaServiceAutoTags" ma:readOnly="true">
      <xsd:simpleType>
        <xsd:restriction base="dms:Text"/>
      </xsd:simpleType>
    </xsd:element>
    <xsd:element name="MediaServiceLocation" ma:index="19" nillable="true" ma:displayName="MediaServiceLocation" ma:description="" ma:internalName="MediaServiceLocation" ma:readOnly="true">
      <xsd:simpleType>
        <xsd:restriction base="dms:Text"/>
      </xsd:simpleType>
    </xsd:element>
    <xsd:element name="MediaServiceOCR" ma:index="20"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d3600d34-c76c-4fee-bcd1-7a3fe71ad480">
      <UserInfo>
        <DisplayName>Leaver - Melanie Wilneder</DisplayName>
        <AccountId>37</AccountId>
        <AccountType/>
      </UserInfo>
      <UserInfo>
        <DisplayName>Sarah Savage</DisplayName>
        <AccountId>274</AccountId>
        <AccountType/>
      </UserInfo>
      <UserInfo>
        <DisplayName>Pat Hinton</DisplayName>
        <AccountId>12</AccountId>
        <AccountType/>
      </UserInfo>
    </SharedWithUsers>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95BE7902-15C6-4318-9409-813B0E435E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3600d34-c76c-4fee-bcd1-7a3fe71ad480"/>
    <ds:schemaRef ds:uri="1ce85c87-e1d8-4b10-ab29-d208866da81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DD7F6E4-AC87-4AB0-9620-32706DC4E9A7}">
  <ds:schemaRefs>
    <ds:schemaRef ds:uri="http://schemas.microsoft.com/sharepoint/v3/contenttype/forms"/>
  </ds:schemaRefs>
</ds:datastoreItem>
</file>

<file path=customXml/itemProps3.xml><?xml version="1.0" encoding="utf-8"?>
<ds:datastoreItem xmlns:ds="http://schemas.openxmlformats.org/officeDocument/2006/customXml" ds:itemID="{338153F8-EAC4-4499-8B9F-E79173AF1427}">
  <ds:schemaRefs>
    <ds:schemaRef ds:uri="d3600d34-c76c-4fee-bcd1-7a3fe71ad480"/>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1ce85c87-e1d8-4b10-ab29-d208866da813"/>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6830</TotalTime>
  <Words>3227</Words>
  <Application>Microsoft Office PowerPoint</Application>
  <PresentationFormat>画面に合わせる (16:9)</PresentationFormat>
  <Paragraphs>348</Paragraphs>
  <Slides>18</Slides>
  <Notes>18</Notes>
  <HiddenSlides>0</HiddenSlides>
  <MMClips>0</MMClips>
  <ScaleCrop>false</ScaleCrop>
  <HeadingPairs>
    <vt:vector size="8" baseType="variant">
      <vt:variant>
        <vt:lpstr>使用されているフォント</vt:lpstr>
      </vt:variant>
      <vt:variant>
        <vt:i4>10</vt:i4>
      </vt:variant>
      <vt:variant>
        <vt:lpstr>テーマ</vt:lpstr>
      </vt:variant>
      <vt:variant>
        <vt:i4>4</vt:i4>
      </vt:variant>
      <vt:variant>
        <vt:lpstr>埋め込まれた OLE サーバー</vt:lpstr>
      </vt:variant>
      <vt:variant>
        <vt:i4>1</vt:i4>
      </vt:variant>
      <vt:variant>
        <vt:lpstr>スライド タイトル</vt:lpstr>
      </vt:variant>
      <vt:variant>
        <vt:i4>18</vt:i4>
      </vt:variant>
    </vt:vector>
  </HeadingPairs>
  <TitlesOfParts>
    <vt:vector size="33" baseType="lpstr">
      <vt:lpstr>Meiryo UI</vt:lpstr>
      <vt:lpstr>ＭＳ Ｐゴシック</vt:lpstr>
      <vt:lpstr>ＭＳ ゴシック</vt:lpstr>
      <vt:lpstr>Open Sans</vt:lpstr>
      <vt:lpstr>游ゴシック</vt:lpstr>
      <vt:lpstr>游ゴシック Light</vt:lpstr>
      <vt:lpstr>Arial</vt:lpstr>
      <vt:lpstr>Calibri</vt:lpstr>
      <vt:lpstr>Wingdings</vt:lpstr>
      <vt:lpstr>Wingdings 3</vt:lpstr>
      <vt:lpstr>Office Theme</vt:lpstr>
      <vt:lpstr>デザインの設定</vt:lpstr>
      <vt:lpstr>3_Office Theme</vt:lpstr>
      <vt:lpstr>1_デザインの設定</vt:lpstr>
      <vt:lpstr>Document</vt:lpstr>
      <vt:lpstr>PowerPoint プレゼンテーション</vt:lpstr>
      <vt:lpstr>CDPーグローバルな環境情報開示のプラットフォーム</vt:lpstr>
      <vt:lpstr>PowerPoint プレゼンテーション</vt:lpstr>
      <vt:lpstr>2020年投資家要請質問書：New This Year</vt:lpstr>
      <vt:lpstr>CDPの「唯一の無二の気候データ」を通したパートナーシップ</vt:lpstr>
      <vt:lpstr>PowerPoint プレゼンテーション</vt:lpstr>
      <vt:lpstr>PowerPoint プレゼンテーション</vt:lpstr>
      <vt:lpstr>PowerPoint プレゼンテーション</vt:lpstr>
      <vt:lpstr>PowerPoint プレゼンテーション</vt:lpstr>
      <vt:lpstr>（参考）署名機関が利用可能な代表的なデータ: 無料と有料</vt:lpstr>
      <vt:lpstr>CDPの署名機関向けリソース　１</vt:lpstr>
      <vt:lpstr>CDPの署名機関向けリソース　２</vt:lpstr>
      <vt:lpstr>PowerPoint プレゼンテーション</vt:lpstr>
      <vt:lpstr>PowerPoint プレゼンテーション</vt:lpstr>
      <vt:lpstr>PowerPoint プレゼンテーション</vt:lpstr>
      <vt:lpstr>PowerPoint プレゼンテーション</vt:lpstr>
      <vt:lpstr>お知らせ</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高瀬 香絵</dc:creator>
  <cp:lastModifiedBy>成田 恭子</cp:lastModifiedBy>
  <cp:revision>328</cp:revision>
  <cp:lastPrinted>2020-10-19T23:53:17Z</cp:lastPrinted>
  <dcterms:created xsi:type="dcterms:W3CDTF">2018-08-23T05:19:23Z</dcterms:created>
  <dcterms:modified xsi:type="dcterms:W3CDTF">2020-10-20T01:33:36Z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0x0101004C6D1463045FDB49AE212AB69310A23A</vt:lpwstr>
  </property>
</Properties>
</file>